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2431A-212F-4B59-ADE3-717D21CC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68742-C085-418C-9AD6-BF23E82F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C3B32-04AB-47B8-9182-98CB566F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C8D1A-CC06-4FFE-8B9B-44EAE819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19F18-020A-4913-B24A-9F19C8926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06AE4-793C-4917-AF94-9D429CB8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71E87-96CA-432E-95D2-9F7AE628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E01C1-05E9-4AEF-960C-83923873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8033B-6E3B-4E90-993B-E4B5D7C5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A3EE3-0E63-4200-ADEA-D702CEC9E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6504B-3328-4ABC-85EA-94E26B7B5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4046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工程施工中的全面施工安全检测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全面施工安全检测概述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施工现场安全检测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施工人员安全检测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工程结构安全检测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安全检测数据分析与报告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全面施工安全检测概述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全面施工安全检测是指在工程施工过程中，对施工现场、作业环境、人员操作等进行全面、系统的安全检查和评估，以确保施工安全的过程。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通过全面施工安全检测，及时发现和消除施工现场存在的安全隐患，预防安全事故的发生，保障施工人员的生命安全和财产安全。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施工安全是工程施工中的首要任务，全面施工安全检测是保障施工安全的重要手段。通过全面检测，可以及时发现和解决潜在的安全隐患，避免因安全问题导致的工程进度延误和人员伤亡。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全面施工安全检测广泛应用于各类建筑工程领域，包括房屋建筑、道路桥梁、水利水电等。在施工过程中，应定期进行全面检测，确保施工安全。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全面施工安全检测的方法包括但不限于目视检查、仪器检测、作业环境监测等。根据施工现场的实际情况和安全要求，选择合适的检测方法。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全面施工安全检测的流程一般包括以下步骤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制定检测计划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根据工程进度和安全要求，制定详细的检测计划。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4" r="157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按照检测计划对施工现场进行全面检查，包括设备、材料、作业环境等。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现场检查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对检查中发现的安全隐患进行记录和分类。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隐患排查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对排查出的安全隐患进行整改，并对整改情况进行跟踪和记录。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整改与跟踪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根据检测结果编制全面的施工安全检测报告，对施工现场的安全状况进行评估和总结。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报告编制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施工现场安全检测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确保施工设备正常运行，降低设备故障风险。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施工设备定期维护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对塔吊、电梯等特种设备进行专业检验，确保安全性能达标。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提高操作人员的安全意识和操作技能，规范设备使用。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施工设备安全检测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严格把控材料质量，防止劣质材料进入施工现场。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材料质量检测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合理规划材料储存区域，避免材料受损或混合堆放。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材料储存管理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确保用于施工的材料符合安全标准，防止因材料问题引发安全事故。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材料使用前的检验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施工材料安全检测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对施工现场的地质、气象等环境因素进行评估，预防自然灾害。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500" r="23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防尘、降噪措施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500" r="2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采取有效措施控制施工现场的粉尘和噪音，减少对周围环境和居民的影响。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配备齐全的消防设施，定期检查消防设施的有效性，确保施工现场的消防安全。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施工现场环境安全检测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施工人员安全检测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https://d.book118.com/878064046117006042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2024-09-22T00:59:17.550</cp:lastPrinted>
  <dcterms:created xsi:type="dcterms:W3CDTF">2024-09-21T16:59:17Z</dcterms:created>
  <dcterms:modified xsi:type="dcterms:W3CDTF">2024-09-21T16:59:19Z</dcterms:modified>
</cp:coreProperties>
</file>