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ABBE9-8532-4FEC-9571-8EB00C2B2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8D429-FF27-4B3E-8882-E09A76316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A77DD-739F-482C-BAED-9E1690BD8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4D868-A0B1-4312-9B26-689CD53C2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8D98B6-8AA4-4A90-9A23-B5A413932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D68C24-238F-4898-9EEC-415A112E1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701327-C93D-4EF5-85D4-A7871EB0F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F8F69-9453-4CB5-98F0-9C548721C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D1809-0126-4AA1-ADE9-694649E7E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2C3FE-FD92-48CA-ACEB-E3B998F1E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27B3F-CB05-40AB-A1A3-F3BA712FB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640620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偏微分方程分类与标准型课件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偏微分方程概述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偏微分方程的分类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标准型偏微分方程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偏微分方程的解法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偏微分方程的数值解法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偏微分方程的应用举例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偏微分方程概述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69567" y="1762125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偏微分方程（Partial Differential Equation，简称PDE）是一种包含未知函数及其偏导数的方程，用于描述自然现象和工程问题中的变化规律。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55669" y="4444384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偏微分方程是数学的一个重要分支，与常微分方程、泛函分析、复变函数等学科密切相关。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877359" y="2407424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偏微分方程在物理学、化学、工程学、经济学等领域有广泛应用，如热传导、波动、流体动力学、电磁学等。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描述复杂现象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偏微分方程能够描述多个自变量和因变量之间的关系，适用于描述复杂现象和过程。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解决实际问题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许多实际问题可以通过建立偏微分方程模型进行求解，如热传导方程、波动方程等。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推动数学发展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偏微分方程的研究推动了数学理论的发展，如函数论、变分法、拓扑学等。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偏微分方程的重要性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18世纪欧拉、拉格朗日等人开始研究偏微分方程以来，该领域经历了长足的发展。19世纪，柯西、黎曼等人对偏微分方程的解法和性质进行了深入研究。20世纪，随着计算机技术的发展，数值解法逐渐成为研究偏微分方程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偏微分方程的研究领域不断扩大，涉及非线性偏微分方程、高阶偏微分方程、随机偏微分方程等。同时，随着计算机技术的不断进步，数值解法在解决复杂偏微分方程问题中发挥着越来越重要的作用。此外，偏微分方程的应用领域也在不断扩展，如生物医学成像、金融数学等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偏微分方程的研究历史与现状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偏微分方程的分类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一阶偏微分方程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形如au_x+bu_y+cu=f(x,y)的方程，其中a,b,c为常数，f(x,y)为已知函数。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一阶变系数线性偏微分方程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形如a(x,y)u_x+b(x,y)u_y+c(x,y)u=f(x,y)的方程，其中a(x,y),b(x,y),c(x,y)为已知函数。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一阶拟线性偏微分方程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形如A(u)u_x+B(u)u_y=f(x,y)的方程，其中A(u),B(u)为u的函数，f(x,y)为已知函数。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一阶常系数线性偏微分方程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二阶常系数线性偏微分方程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形如au_{xx}+2bu_{xy}+cu_{yy}+du_x+eu_y+fu=g(x,y)的方程，其中a,b,c,d,e,f为常数，g(x,y)为已知函数。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二阶变系数线性偏微分方程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形如a(x,y)u_{xx}+2b(x,y)u_{xy}+c(x,y)u_{yy}+d(x,y)u_x+e(x,y)u_y+f(x,y)u=g(x,y)的方程，其中a(x,y),b(x,y),c(x,y),d(x,y),e(x,y),f(x,y)为已知函数。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二阶拟线性偏微分方程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形如A(u)u_{xx}+2B(u)u_{xy}+C(u)u_{yy}+D(u)u_x+E(u)u_y+F(u)=g(x,y)的方程，其中A(u),B(u),C(u),D(u),E(u),F(u)为u的函数，g(x,y)为已知函数。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二阶偏微分方程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高阶常系数线性偏微分方程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形如au_{xxx}+bu_{xxy}+cu_{xyy}+du_{yyy}+eu_{xx}+fu_{xy}+gu_{yy}+hu_x+iu_y+ju=k(x,y)的方程，其中a,b,c,d,e,f,g,h,i,j为常数，k(x,y)为已知函数。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高阶变系数线性偏微分方程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形如a(x,y)u_{xxx}+b(x,y)u_{xxy}+c(x,y)u_{xyy}+d(x,y)u_{yyy}+e(x,y)u_{xx}+f(x,y)u_{xy}+g(x,y)u_{yy}+h(x,y)u_x+i(x,y)u_y+j(x,y)u=k(x,y)的方程，其中a(x,y),b(x,y),c(x,y),d(x,y),e(x,y),f(x,y),g(x,y),h(x,y),i(x,y),j(x,y)为已知函数。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高阶拟线性偏微分方程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形如A(u)u_{xxx}+B(u)u_{xxy}+C(u)u_{xyy}+D(u)u_{yyy}+E(u)u_{xx}+F(u)u_{xy}+G(u)u_{yy}+H(u)u_x+I(u)u_y+J(u)=k(x,y)的方程，其中A(u),B(u),C(u),D(u),E(u),F(u),G(u),H(u),I(u),J(u)为u的函数，k(x,y)为已知函数。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高阶偏微分方程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完全非线性偏微分方程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形如F(x,y,u,u_x,u_y,u_{xx},u_{xy},u_{yy})=0的方程，其中F是关于其所有变量的非线性函数。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拟线性偏微分方程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形如A(x,y,u)u_{xx}+2B(x,y,u)u_{xy}+C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非线性偏微分方程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标准型偏微分方程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描述热量在一维空间中的传导过程，如细长杆或薄板中的热传导。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一维热传导方程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描述热量在多维空间中的传导过程，如三维物体中的热传导。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多维热传导方程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考虑热源或热汇存在时的热传导过程。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非齐次热传导方程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热传导方程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一维波动方程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描述一维波动现象，如弦振动、声波传播等。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非齐次波动方程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考虑外力或源存在时的波动过程。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多维波动方程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描述多维空间中的波动现象，如电磁波、地震波等。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波动方程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二维拉普拉斯方程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描述二维平面上的无源、无汇、稳态场问题，如静电场、稳恒磁场等。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非齐次拉普拉斯方程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考虑源或汇存在时的场问题。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三维拉普拉斯方程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描述三维空间中的无源、无汇、稳态场问题。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拉普拉斯方程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二维泊松方程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描述二维平面上的有源、有汇、稳态场问题，如电荷分布产生的静电场等。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三维泊松方程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描述三维空间中的有源、有汇、稳态场问题。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非齐次泊松方程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考虑源或汇分布不均匀时的场问题。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泊松方程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https://d.book118.com/878064062011006035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2024-09-13T17:44:16.757</cp:lastPrinted>
  <dcterms:created xsi:type="dcterms:W3CDTF">2024-09-13T09:44:16Z</dcterms:created>
  <dcterms:modified xsi:type="dcterms:W3CDTF">2024-09-13T09:44:18Z</dcterms:modified>
</cp:coreProperties>
</file>