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9566FE-A011-4713-B5AB-2C1DFEBE4D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A16DEF-8E69-4F1F-A20A-6CD967BA41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101DB1-62C8-4D06-9EC5-4908A86889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33D97F-7451-4AD2-B589-4429DA2C50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12ADF44-0F7E-4D64-A0D5-6F4A248DBB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2C1C16E-6E22-4BBA-8B07-D026C3F262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7BCB95F-8D4A-4999-9B3B-0AD2990018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FF212B-38A0-4504-B266-A006181F55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E4E177-953F-4678-B2B7-10502876D0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1181A7-CBD3-4E6F-9EF0-D883084912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6EF0A5-49BC-4CF3-B4B0-E46121D3D4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8064137034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研发统计年报的数据分析与解读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2024-01-01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研发统计年报概述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研发活动基本情况分析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研发经费使用情况分析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研发人员结构和素质分析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研发产出和效益分析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研发统计年报的解读与展望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为了全面反映企业或机构在研发领域的投入、产出及成果，为决策者提供数据支持，推动科技创新和持续发展。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研发统计年报的目的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随着科技竞争的加剧，研发活动对于企业和机构的重要性日益凸显。通过对研发数据的统计和分析，可以更好地了解研发活动的现状、趋势和问题，为制定科技政策和战略规划提供依据。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研发统计年报的背景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时间范围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本报告涵盖了XXXX年度的研发数据。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空间范围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本报告涉及了企业或机构在各个研发领域的活动，包括基础研究、应用研究和试验发展等。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数据来源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本报告的数据主要来源于企业或机构的研发管理部门、财务部门以及其他相关部门。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研发统计年报概述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研发统计年报通常包括封面、目录、正文、附录等部分，其中正文部分包括概述、研发活动情况、研发人员情况、研发经费情况、研发产出情况等章节。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报告结构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研发统计年报涵盖了企业、科研机构、高校等研发主体的基本情况，包括研发活动的类型、领域、人员构成、经费来源和使用、专利申请和授权、科技论文发表等方面的数据。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报告内容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报告结构和内容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数据来源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研发统计年报的数据主要来源于国家统计局、科技部等政府部门的统计数据，以及企业、科研机构、高校等研发主体的自行填报数据。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数据质量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为确保数据的准确性和可靠性，政府部门会对填报数据进行审核和校验，对于不符合要求的数据会进行剔除或调整。同时，研发统计年报还会对数据进行横向和纵向的对比分析，以验证数据的合理性和一致性。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9344" r="1934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数据来源和质量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分析方法和工具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发统计年报的分析方法主要包括描述性统计、推论性统计和多元统计分析等。其中，描述性统计用于对数据进行整理和描述，推论性统计用于对数据进行假设检验和置信区间估计，多元统计分析用于研究多个变量之间的关系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分析方法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研发统计年报的分析工具主要包括Excel、SPSS、SAS等统计分析软件，以及Tableau、Power BI等数据可视化工具。这些工具可以帮助分析师对数据进行高效的处理、分析和展示。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分析工具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研发活动基本情况分析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研发人员和投入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计算每个研发人员的平均投入，以评估研发资源的利用效率和人员绩效。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研发人员人均投入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根据年报数据，分析研发人员的数量、学历结构、年龄分布等，以评估研发团队的规模和素质。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研发人员数量和结构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计算研发投入总额占企业销售收入的比重，以及研发投入强度（即研发投入与总资产的比值），以衡量企业对研发活动的重视程度和投入力度。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研发投入总额和强度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0718" b="1071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重大项目进展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关注重大研发项目的进展情况，包括项目目标、进度计划、已取得的成果等，以评估企业的研发实力和潜力。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研发项目数量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统计年报中列出的研发项目数量，以了解企业研发活动的规模和覆盖范围。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研发项目类型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分析研发项目的类型，如基础研究、应用研究、试验发展等，以评估企业研发活动的层次和重点。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研发项目数量和类型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专利申请和授权情况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统计年报中列出的专利申请数和授权数，以评估企业的技术创新能力和知识产权保护意识。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新产品开发和上市情况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关注新产品开发和上市的数量、销售额等，以评估研发成果的市场表现和企业创新能力的实际效果。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技术转让和合作情况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了解企业与外部机构的技术转让和合作情况，包括技术转让收入、合作项目数量等，以评估企业技术转移和产学研合作的能力。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研发成果和转化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研发经费使用情况分析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经费来源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主要包括政府拨款、企业自筹、银行贷款、风险投资等。其中，政府拨款和企业自筹是主要的经费来源，占比超过80%。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经费支出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主要用于研发人员工资、研发设备购置、研发材料消耗、外包服务费用等。其中，研发人员工资和研发设备购置是主要的支出项目，占比超过60%。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研发经费来源和支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https://d.book118.com/878064137034006023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2024-08-29T16:19:48.519</cp:lastPrinted>
  <dcterms:created xsi:type="dcterms:W3CDTF">2024-08-29T08:19:48Z</dcterms:created>
  <dcterms:modified xsi:type="dcterms:W3CDTF">2024-08-29T08:19:50Z</dcterms:modified>
</cp:coreProperties>
</file>