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BAFC1-32CE-4CDB-B5BC-8CD7457C8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A105-1337-447B-8B91-E6A8B8D9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8B371-83B4-4AB9-8DA9-892A47B79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85A0D-9D71-400F-9A0D-CABCFBCC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B9630-C26A-44D7-9F8E-8035D3FF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03E36-4DEB-46FF-B537-7E2B2E75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618DB-0222-45AC-AA52-015698A2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FD46-0E1F-4E85-AC01-0BCD0561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80674-ACA0-4766-9AB8-813C6DBFF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DE5F6-8C7D-4780-B376-BEDCFCEA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9FC38-37CA-4CC9-B0CA-B9C955E7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43" r:id="rId2"/>
    <p:sldLayoutId id="2147487644" r:id="rId3"/>
    <p:sldLayoutId id="2147487645" r:id="rId4"/>
    <p:sldLayoutId id="2147487646" r:id="rId5"/>
    <p:sldLayoutId id="2147487647" r:id="rId6"/>
    <p:sldLayoutId id="2147487648" r:id="rId7"/>
    <p:sldLayoutId id="2147487649" r:id="rId8"/>
    <p:sldLayoutId id="2147487650" r:id="rId9"/>
    <p:sldLayoutId id="2147487651" r:id="rId10"/>
    <p:sldLayoutId id="21474876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600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加气站虚拟现实技术应用研究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加气站虚拟现实技术概述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加气站虚拟现实技术应用现状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加气站虚拟现实技术应用研究内容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加气站虚拟现实技术应用实施方案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加气站虚拟现实技术应用预期成果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加气站虚拟现实技术概述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虚拟现实技术定义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虚拟现实技术是一种模拟现实环境的技术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通过计算机图形学、传感器等技术实现三维场景的模拟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用户可以通过头戴式显示器、手柄等设备与虚拟环境进行交互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具有沉浸感、交互性、想象性等特点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加气站虚拟现实技术应用背景</a:t>
            </a:r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背景介绍：随着科技的发展，虚拟现实技术在各个领域得到了广泛应用。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在加气站领域的应用：通过虚拟现实技术，可以模拟加气站的实际工作环境和操作流程，提高员工的技术水平和操作规范意识。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应用意义：提高员工的工作效率和安全性能，提升加气站的管理水平。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应用范围：适用于加气站的各个环节及员工培训、操作规范等。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加气站虚拟现实技术应用意义</a:t>
            </a:r>
            <a:endParaRPr lang="zh-CN" altLang="en-US"/>
          </a:p>
        </p:txBody>
      </p:sp>
      <p:sp>
        <p:nvSpPr>
          <p:cNvPr id="104920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降低加气站建设成本：通过虚拟现实技术，可以在实际建设之前对加气站进行规划和设计，减少建设过程中的错误和浪费，降低建设成本。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提高加气站运营效率：通过虚拟现实技术，可以模拟加气站的实际运营情况，提高运营效率和管理水平。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提高加气站安全性：虚拟现实技术可以模拟加气站的实际运行情况，发现潜在的安全隐患，提高加气站的安全性。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增强员工培训效果：通过虚拟现实技术，可以对员工进行更加生动、直观的培训，提高员工的技能水平和安全意识。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加气站虚拟现实技术应用现状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62500"/>
          </a:bodyPr>
          <a:lstStyle/>
          <a:p>
            <a:r>
              <a:rPr lang="zh-CN" altLang="en-US"/>
              <a:t>国内加气站虚拟现实技术应用现状  国内加气站虚拟现实技术应用起步较晚，但发展迅速。目前，国内一些大型加气站已经开始采用虚拟现实技术进行设备操作培训、安全演练等方面的工作。同时，一些科研机构也在积极开展相关研究，推动加气站虚拟现实技术的进一步发展。</a:t>
            </a:r>
            <a:endParaRPr lang="zh-CN" altLang="en-US"/>
          </a:p>
          <a:p>
            <a:pPr lvl="1"/>
            <a:r>
              <a:rPr lang="zh-CN" altLang="en-US"/>
              <a:t>国内加气站虚拟现实技术应用起步较晚，但发展迅速。目前，国内一些大型加气站已经开始采用虚拟现实技术进行设备操作培训、安全演练等方面的工作。同时，一些科研机构也在积极开展相关研究，推动加气站虚拟现实技术的进一步发展。</a:t>
            </a:r>
            <a:endParaRPr lang="zh-CN" altLang="en-US"/>
          </a:p>
          <a:p>
            <a:r>
              <a:rPr lang="zh-CN" altLang="en-US"/>
              <a:t>国外加气站虚拟现实技术应用现状  国外加气站虚拟现实技术应用相对较早，技术成熟度较高。一些发达国家在加气站虚拟现实技术应用方面已经取得了显著成果，如美国、德国、日本等国家的一些大型加气站已经实现了虚拟现实技术的全面应用。这些国家在设备操作培训、安全演练、应急演练等方面都采用了虚拟现实技术，提高了加气站的安全性和效率。</a:t>
            </a:r>
            <a:endParaRPr lang="zh-CN" altLang="en-US"/>
          </a:p>
          <a:p>
            <a:pPr lvl="1"/>
            <a:r>
              <a:rPr lang="zh-CN" altLang="en-US"/>
              <a:t>国外加气站虚拟现实技术应用相对较早，技术成熟度较高。一些发达国家在加气站虚拟现实技术应用方面已经取得了显著成果，如美国、德国、日本等国家的一些大型加气站已经实现了虚拟现实技术的全面应用。这些国家在设备操作培训、安全演练、应急演练等方面都采用了虚拟现实技术，提高了加气站的安全性和效率。</a:t>
            </a:r>
            <a:endParaRPr lang="zh-CN" altLang="en-US"/>
          </a:p>
          <a:p>
            <a:r>
              <a:rPr lang="zh-CN" altLang="en-US"/>
              <a:t>加气站虚拟现实技术应用存在的问题  虽然国内外加气站虚拟现实技术应用取得了一定成果，但仍存在一些问题。首先，技术成本较高，限制了其广泛应用。其次，虚拟现实技术在一些细节方面还需要进一步完善，如设备操作的真实感、用户体验等方面。最后，虚拟现实技术的应用还需要结合实际情况进行综合考虑，以确保其在实际应用中的效果和安全性。</a:t>
            </a:r>
            <a:endParaRPr lang="zh-CN" altLang="en-US"/>
          </a:p>
          <a:p>
            <a:pPr lvl="1"/>
            <a:r>
              <a:rPr lang="zh-CN" altLang="en-US"/>
              <a:t>虽然国内外加气站虚拟现实技术应用取得了一定成果，但仍存在一些问题。首先，技术成本较高，限制了其广泛应用。其次，虚拟现实技术在一些细节方面还需要进一步完善，如设备操作的真实感、用户体验等方面。最后，虚拟现实技术的应用还需要结合实际情况进行综合考虑，以确保其在实际应用中的效果和安全性。</a:t>
            </a:r>
            <a:endParaRPr lang="zh-CN" altLang="en-US"/>
          </a:p>
          <a:p>
            <a:r>
              <a:rPr lang="zh-CN" altLang="en-US"/>
              <a:t>加气站虚拟现实技术应用前景展望  随着技术的不断进步和成本的降低，加气站虚拟现实技术应用前景广阔。未来，加气站虚拟现实技术将在设备操作培训、安全演练、应急演练等方面发挥更加重要的作用。同时，随着5G、云计算等技术的发展，加气站虚拟现实技术将实现更加高效、智能的应用，为加气站的安全和效率提升提供有力支持。</a:t>
            </a:r>
            <a:endParaRPr lang="zh-CN" altLang="en-US"/>
          </a:p>
          <a:p>
            <a:pPr lvl="1"/>
            <a:r>
              <a:rPr lang="zh-CN" altLang="en-US"/>
              <a:t>随着技术的不断进步和成本的降低，加气站虚拟现实技术应用前景广阔。未来，加气站虚拟现实技术将在设备操作培训、安全演练、应急演练等方面发挥更加重要的作用。同时，随着5G、云计算等技术的发展，加气站虚拟现实技术将实现更加高效、智能的应用，为加气站的安全和效率提升提供有力支持。</a:t>
            </a:r>
            <a:endParaRPr lang="zh-CN" altLang="en-US"/>
          </a:p>
        </p:txBody>
      </p:sp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国内外加气站虚拟现实技术应用现状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加气站虚拟现实技术应用案例分析</a:t>
            </a:r>
            <a:endParaRPr lang="zh-CN" altLang="en-US"/>
          </a:p>
        </p:txBody>
      </p:sp>
      <p:sp>
        <p:nvSpPr>
          <p:cNvPr id="104941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应用案例2：利用虚拟现实技术进行设备维修和培训，提高维修效率和员工技能水平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背景介绍：加气站虚拟现实技术应用的发展历程和现状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应用案例1：通过虚拟现实技术模拟加气站现场情况，提高员工安全意识和操作技能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应用案例3：通过虚拟现实技术实现远程监控和管理，提高管理效率和生产效率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加气站虚拟现实技术应用存在的问题</a:t>
            </a:r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技术成熟度不足：目前虚拟现实技术尚未完全成熟，加气站虚拟现实技术应用存在一定的技术难题和挑战。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成本较高：虚拟现实技术需要较高的硬件和软件成本，加气站虚拟现实技术应用的成本较高，限制了其广泛应用。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安全性问题：虚拟现实技术可能存在一定的安全隐患，如数据泄露、黑客攻击等，加气站虚拟现实技术应用需要加强安全措施。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用户体验不佳：目前虚拟现实技术的用户体验还有待提高，加气站虚拟现实技术应用需要提高用户体验，增强沉浸感和真实感。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加气站虚拟现实技术应用研究内容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加气站虚拟现实技术应用研究目标</a:t>
            </a:r>
            <a:endParaRPr lang="zh-CN" altLang="en-US"/>
          </a:p>
        </p:txBody>
      </p:sp>
      <p:sp>
        <p:nvSpPr>
          <p:cNvPr id="1049654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提高员工安全意识和操作水平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降低加气站建设和运营成本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增强加气站管理和维护能力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推动加气站产业升级和可持续发展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https://d.book118.com/878066001032006044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加气站虚拟现实技术应用研究</vt:lpstr>
      <vt:lpstr>目录</vt:lpstr>
      <vt:lpstr>单击添加章节标题</vt:lpstr>
      <vt:lpstr>加气站虚拟现实技术概述</vt:lpstr>
      <vt:lpstr>虚拟现实技术定义</vt:lpstr>
      <vt:lpstr>加气站虚拟现实技术应用背景</vt:lpstr>
      <vt:lpstr>加气站虚拟现实技术应用意义</vt:lpstr>
      <vt:lpstr>加气站虚拟现实技术应用现状</vt:lpstr>
      <vt:lpstr>国内外加气站虚拟现实技术应用现状</vt:lpstr>
      <vt:lpstr>加气站虚拟现实技术应用案例分析</vt:lpstr>
      <vt:lpstr>加气站虚拟现实技术应用存在的问题</vt:lpstr>
      <vt:lpstr>加气站虚拟现实技术应用研究内容</vt:lpstr>
      <vt:lpstr>加气站虚拟现实技术应用研究目标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2024-09-24T04:10:48.658</cp:lastPrinted>
  <dcterms:created xsi:type="dcterms:W3CDTF">2024-09-23T20:10:48Z</dcterms:created>
  <dcterms:modified xsi:type="dcterms:W3CDTF">2024-09-23T20:10:51Z</dcterms:modified>
</cp:coreProperties>
</file>