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96034-DACD-41F2-A929-13ADB8E4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6CD9A-BFDF-45E2-AB87-F5B8286A6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84686-57C6-40B8-935D-32A4423B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6BB90-CB81-4DB5-B094-6F7E0D43A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41A92-C2E9-4DBB-88AD-D1E619BED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B9796A-76F7-45EE-A4BA-239921CF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6E4FE-0A12-4A1B-9A3D-D463FAEBE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B4F15-ED42-46D5-898B-D2073B25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C2A35-8E66-4148-8995-B4BF7C3DF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3033E-F810-416D-89DD-86B89924D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6A497-5EE5-4499-A7D0-1600A56D4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6003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知识产权行业对比分析报告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知识产权行业市场规模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277" b="927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本报告旨在对比分析知识产权行业的不同方面，包括市场规模、竞争格局、发展趋势等，为投资者、企业决策者提供参考。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随着知识经济的崛起，知识产权保护和运用在国家创新驱动发展战略中的作用日益凸显。同时，随着技术的不断进步和应用领域的拓展，知识产权行业也在不断发展壮大。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知识产权行业是指围绕知识产权的创造、保护、管理和运用的全链条产业，包括专利、商标、著作权等各类知识产权的代理、咨询、评估、诉讼等服务。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知识产权行业的产业链包括上游的知识产权创造者、中游的知识产权代理和咨询服务机构以及下游的知识产权使用者。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全球知识产权市场规模持续增长，其中专利、商标和著作权是最大的三个细分市场。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00" r="24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全球知识产权行业市场规模持续增长，受益于技术创新和商业竞争的加剧。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商业竞争的加剧，全球知识产权申请和保护的需求不断增长。根据国际知识产权组织（WIPO）的数据，全球专利、商标和外观设计等知识产权申请量逐年上升，反映出创新主体对知识产权保护的重视程度不断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不同区域市场规模和发展程度存在差异，发展中国家和地区的市场增长潜力较大。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区域市场规模方面，发达国家的知识产权市场相对成熟，而发展中国家和地区的市场增长潜力较大。以中国为例，随着经济的快速发展和技术创新的不断涌现，中国知识产权申请量和保护需求持续增长，成为全球知识产权市场的重要参与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主要市场参与者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主要市场参与者包括大型企业和专业代理机构，他们拥有较强的研发实力和知识产权保护能力。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全球范围内，大型企业和专业代理机构是知识产权市场的主要参与者。这些机构通常拥有较强的研发实力和知识产权保护能力，能够提供全方位的知识产权服务，包括专利申请、商标注册、版权保护等。此外，一些国际性的知识产权组织也在市场中扮演着重要的角色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行业发展阶段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目前，知识产权行业已进入成熟阶段，行业规模稳定增长，服务范围覆盖专利、商标、著作权等全方位的知识产权保护，行业法规和标准逐步完善。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知识产权行业在早期主要集中在专利申请和商标注册等基础服务，行业规模较小，专业程度较低。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随着技术创新和知识经济的兴起，知识产权行业逐渐发展壮大，涉及领域不断拓宽，专业化和精细化程度提高。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服务范围不断扩大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随着知识经济的发展，知识产权服务范围将进一步扩大，包括专利导航、知识产权运营、知识产权金融等领域将得到更多关注和发展。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新兴技术的运用如大数据、人工智能等将为知识产权行业提供新的工具和方法，提高服务质量和效率。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随着全球化进程加速，跨国知识产权保护和合作将成为重要趋势，推动国际间知识产权交流与合作。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行业驱动因素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政府对知识产权保护的重视和支持是行业发展的重要驱动力，相关政策的出台和实施将促进知识产权行业的健康发展。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科技革命和产业变革为知识产权行业提供了广阔的发展空间，技术创新成果的涌现将推动知识产权服务需求的增长。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企业竞争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企业为了保持竞争优势，越来越重视知识产权的创造、保护和运用，成为推动知识产权行业发展的重要力量。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知识产权行业对比分析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比较各国政府对知识产权行业的政策支持力度，包括财政支持、税收优惠、研发资助等。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评估各国政策稳定性和连续性，以及应对行业变化的能力。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分析各国在知识产权领域的国际合作情况，以及参与国际条约和协议的情况。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行业政策对比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https://d.book118.com/878066003027006032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2024-09-09T12:28:59.788</cp:lastPrinted>
  <dcterms:created xsi:type="dcterms:W3CDTF">2024-09-09T04:28:59Z</dcterms:created>
  <dcterms:modified xsi:type="dcterms:W3CDTF">2024-09-09T04:29:01Z</dcterms:modified>
</cp:coreProperties>
</file>