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D76D9-A3A5-409F-848B-706DA5497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D66063-6847-4C7C-A82D-4B1017DDA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82E95-CC67-4647-AFF0-11F305B4B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5372A0-9965-494C-9C20-AD6AC967D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53E088-54D9-4D51-BB8A-60EA362F4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73D6F4-DD90-470B-BE18-123C7C65B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35C15A-E5DA-4163-A6ED-A7B04B5C4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EFF952-1D8A-41C7-B57C-81DE13486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8A1F1F-91E2-4414-B610-05DA8B816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36062-8A67-4BBB-B1EF-885A96A5F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CAC5A-B8EA-43DB-82F3-5A1B56C31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6613206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学校工会中心学校工会换届选举工作实施方案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选举工作组织架构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选举工作流程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选举工作宣传方案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选举工作监督与保障措施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选举工作实施计划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学校工会作为党联系教职工的桥梁和纽带，换届选举是加强党对教育工作全面领导的重要举措。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贯彻党的教育方针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通过换届选举，推动学校民主管理进程，保障教职工参与学校事务的民主权利。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促进学校民主管理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125" r="161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选举产生新一届工会委员会，提高工会的组织力、凝聚力和战斗力，更好地发挥工会在学校中的作用。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加强工会自身建设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选举工作的重要性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确保工会组织的合法性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通过规范的选举程序，确保新一届工会委员会的合法性，为工会工作的顺利开展提供组织保障。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提升工会工作的有效性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选举出具有广泛代表性、高素质、专业化的工会委员会，有利于提高工会工作的质量和水平。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增强教职工的归属感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通过选举工作，让教职工感受到自己是学校大家庭的一份子，增强对学校的认同感和归属感。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选举工作组织架构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负责全面指导、监督选举工作，确保选举的公正、公平和公开。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副主任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委员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协助主任工作，具体负责选举委员会的日常事务。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参与制定选举方案、审查候选人资格、监督选举过程等。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选举委员会成员及职责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宣传组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秘书组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监督组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工作小组设置及任务分配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2102" r="2210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8070" r="807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负责选举的组织工作，包括制定选举方案、安排选举时间和地点等。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负责选举的宣传工作，包括制作宣传材料、发布选举信息等。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负责选举过程中的文书工作，包括记录选举过程、整理选举结果等。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负责监督选举过程，确保选举的公正、公平和公开。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选举工作流程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根据学校工会章程和换届选举规定，由上届工会委员会或工会小组推荐候选人，并接受教职工自荐。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083" r="1708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417" r="15417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候选人提名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对提名的候选人进行资格审查，确保其符合参选条件，如工会会员资格、工作年限等。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资格审查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将通过资格审查的候选人名单进行公示，接受广大教职工的监督。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候选人名单公示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候选人提名与资格审查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投票时间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根据学校工作安排和教职工的时间安排，合理安排投票时间，确保广大教职工能够参与投票。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投票方式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采用无记名投票方式，确保选举的公正性和保密性。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投票地点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设立专门的投票箱和投票站，方便教职工投票。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35333" r="353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投票方式与时间安排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结果公布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计票完成后，及时公布选举结果，接受广大教职工的监督。同时，将选举结果上报上级工会组织备案。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计票方式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选举结束后，由选举委员会组织计票工作，确保计票的准确性和公正性。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计票监督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邀请学校纪委或教职工代表对计票过程进行监督，确保计票工作的透明度和公信力。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计票与结果公布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选举工作宣传方案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037" r="360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介绍学校工会换届选举的目的、意义、程序、时间安排等，强调选举的重要性和必要性，鼓励教职工积极参与选举。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采用海报、通知、宣传册、微信公众号等多种形式进行宣传，确保信息传达的准确性和有效性。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宣传形式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宣传内容与形式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https://d.book118.com/878066132061006036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2024-09-15T18:21:29.058</cp:lastPrinted>
  <dcterms:created xsi:type="dcterms:W3CDTF">2024-09-15T10:21:29Z</dcterms:created>
  <dcterms:modified xsi:type="dcterms:W3CDTF">2024-09-15T10:21:31Z</dcterms:modified>
</cp:coreProperties>
</file>