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5CDEC-26F7-4A8B-8B17-32CE1C3B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C665-BDDD-4D51-BF5A-4C2A3874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9A6A-E887-45E7-9EC2-1B3473F20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EB96B-8D3A-49D9-A3F4-BDAB81FDC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D43D6-5047-4119-B344-1D98513E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AB229-C2F7-4CDE-9E9A-E92CB461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5D78F-51A9-42DA-89C7-C7BC1E9A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182B5-00A1-4350-8D88-36898B568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EDEF8-B4F5-44B1-810B-6BB5A8F0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E6636-C4B3-4335-A2BF-F0225690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9750E-73A8-402A-A625-2BB33772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6137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颈椎骨折牵引病例查房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颈椎骨折牵引相关知识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病例牵引治疗过程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病例牵引治疗效果评估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职业：工人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年龄：45岁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7" b="15237"/>
          <a:stretch>
            <a:fillRect/>
          </a:stretch>
        </p:blipFill>
        <p:spPr>
          <a:xfrm>
            <a:off x="6511619" y="1535300"/>
            <a:ext cx="4371748" cy="456040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患者于2023年5月10日在工地工作时发生意外，导致颈椎骨折。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患者入院时颈部疼痛剧烈，活动受限，伴有右上肢放射痛。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影像学检查显示颈椎第5节骨折，伴有椎间盘突出。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患者入院后完善相关检查，明确诊断。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采用颅骨牵引治疗，稳定颈椎骨折部位，减轻疼痛。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在牵引治疗期间，给予患者药物治疗、物理治疗和康复训练，促进骨折愈合和功能恢复。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颈椎骨折牵引相关知识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外伤、骨质疏松、肿瘤等。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压缩性骨折、爆裂性骨折、屈曲牵张性骨折等。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颈椎骨折的原因和类型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00" b="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颈部疼痛、活动受限、肌肉痉挛、感觉障碍、运动障碍等。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X线检查、CT扫描、MRI检查等。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48" r="342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51" r="20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通过牵引力使颈椎骨折复位，减轻脊髓压迫，缓解疼痛和肌肉痉挛等。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颈椎骨折脱位、颈椎压缩性骨折、颈椎爆裂性骨折等。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颈椎骨折牵引的原理和适应症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病例牵引治疗过程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https://d.book118.com/878066137033006035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2024-09-13T23:18:18.905</cp:lastPrinted>
  <dcterms:created xsi:type="dcterms:W3CDTF">2024-09-13T15:18:18Z</dcterms:created>
  <dcterms:modified xsi:type="dcterms:W3CDTF">2024-09-13T15:18:20Z</dcterms:modified>
</cp:coreProperties>
</file>