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6362FB-CE70-4BDF-A6C6-5431BC2B4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48A8B2-0E95-49D3-A341-9D4622301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375D80-ACBD-48C1-8573-B71DE6847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FE19D1-B91E-4D85-B59A-410A8D64E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A9779C-6135-4D76-9645-A5A537F43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CFB11B-8316-4143-9533-7B84C2E22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4C3CD6-395A-4F49-974B-E3947F445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B31A0A-2090-4164-AF49-8AC76DE73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083B49-2595-4D4C-819A-332B41CC6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432CB9-B18D-43B6-92DB-D18DC16AC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C4546B-6AAB-4478-98B7-1EE65B83A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6706205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贫困生活动方案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贫困生活动方案内容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活动方案实施计划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活动方案预期效果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活动方案可行性分析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活动方案风险评估与应对措施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全球有数亿人生活在贫困线以下，缺乏基本的生活保障和经济发展机会。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贫困人口数量庞大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贫困人口主要分布在发展中国家和地区，这些地区往往面临自然环境恶劣、基础设施薄弱、社会制度不健全等问题。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贫困地区分布广泛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贫困不仅影响个人的生存和发展，还对整个社会和国家的经济、政治、文化等方面产生深远的影响，如加剧社会不公、影响国家稳定和可持续发展等。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贫困问题影响深远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贫困现状与问题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350" b="43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5835" b="1583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529" b="552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活动方案的目的和意义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提高贫困人口的生活水平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通过提供基本的生活保障和经济发展机会，帮助贫困人口脱贫致富，提高生活质量和幸福感。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促进社会公平正义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通过关注和解决贫困问题，推动社会公平正义，减少贫富差距，维护社会稳定。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推动可持续发展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解决贫困问题有助于释放贫困地区的发展潜力，促进国家经济的可持续发展，为全球经济增长做出贡献。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贫困生活动方案内容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引进优质教育资源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通过远程教育和在线课程等方式，让贫困地区学生也能接触到优质的教育资源。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加强师资培训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提高贫困地区教师的专业素养和教育教学方法，为学生提供更好的教育服务。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设立奖学金和助学金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为贫困地区的学生提供经济支持，减轻家庭负担，确保他们能够接受教育。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贫困地区教育支援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确保贫困地区居民能够获得基本的医疗服务和药品。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建立基本医疗保障制度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提高基层医疗人员的专业水平和医疗服务能力。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培训基层医疗人员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提高贫困地区居民的健康意识和自我保健能力。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开展健康教育和宣传活动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贫困地区医疗援助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5708" b="15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实施电力和通讯设施建设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让贫困地区居民也能享受到基本的电力和通讯服务。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修建道路和桥梁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改善贫困地区的交通条件，促进经济发展和人员流动。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建设安全饮用水和卫生设施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保障贫困地区居民的基本生活需求，提高他们的生活质量。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贫困地区基础设施建设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406" r="254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提供农业技术指导和培训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帮助贫困地区农民掌握现代农业技术和经营管理方法。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推广适宜的农业品种和种植技术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提高农作物的产量和质量，增加农民的收入。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促进农业产业链的发展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通过发展农产品加工、储存和运输等环节，提高农业的整体效益。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贫困地区农业发展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活动方案实施计划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718" b="1071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956" b="4956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准备阶段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实施阶段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评估阶段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后续跟进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实施时间表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确定活动目标、制定计划、准备物资和人员。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对活动效果进行评估，总结经验教训，为下次活动提供参考。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按照计划逐步推进活动，确保活动顺利进行。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根据评估结果，对活动进行必要的调整和改进，持续关注贫困群体的需求。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确定活动目标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明确活动目的，确保活动有针对性地解决贫困问题。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制定计划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根据目标制定详细的实施计划，包括活动内容、时间、地点、参与人员等。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准备物资和人员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根据计划准备必要的物资和人员，确保活动能够顺利开展。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实施活动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按照计划逐步推进活动，确保活动顺利进行。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评估效果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对活动效果进行评估，总结经验教训，为下次活动提供参考。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后续跟进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根据评估结果，对活动进行必要的调整和改进，持续关注贫困群体的需求。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实施方式与步骤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负责整个活动的策划、组织、协调和监督。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活动负责人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负责活动的具体实施，包括物资准备、人员协调等。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活动执行人员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负责对活动效果进行评估，提供反馈和建议。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评估人员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参与活动的具体执行和协助工作，提供人力支持。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志愿者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实施人员与分工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活动方案预期效果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https://d.book118.com/878067062055006036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2024-09-15T16:56:57.300</cp:lastPrinted>
  <dcterms:created xsi:type="dcterms:W3CDTF">2024-09-15T08:56:57Z</dcterms:created>
  <dcterms:modified xsi:type="dcterms:W3CDTF">2024-09-15T08:56:59Z</dcterms:modified>
</cp:coreProperties>
</file>