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E9277-C5CC-4FE7-8F79-8FE48D0E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AB1E-376C-4114-BE00-76DA49B7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3CF4D-F175-4BCB-A795-C171A7EE1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51B5B-05CF-48D7-BF81-0CD3E2C0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CA543-F402-4FF5-810D-D96F66B3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06D7B-39BF-403E-BD79-EE6E25B5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37B1B-D456-4E50-9EA6-76DEA35A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DA26F-9AD4-455E-BD87-11CC6D12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E8148-00DF-4FBF-B008-5436D8E8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229C2-0630-4C6F-B45C-C2C748B4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26BD6-FBDB-41B2-822B-1EF77773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67" r:id="rId2"/>
    <p:sldLayoutId id="2147491368" r:id="rId3"/>
    <p:sldLayoutId id="2147491369" r:id="rId4"/>
    <p:sldLayoutId id="2147491370" r:id="rId5"/>
    <p:sldLayoutId id="2147491371" r:id="rId6"/>
    <p:sldLayoutId id="2147491372" r:id="rId7"/>
    <p:sldLayoutId id="2147491373" r:id="rId8"/>
    <p:sldLayoutId id="2147491374" r:id="rId9"/>
    <p:sldLayoutId id="2147491375" r:id="rId10"/>
    <p:sldLayoutId id="21474913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7104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劳动教育如何培养学生的批判性思维能力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劳动教育的重要性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劳动教育的内涵</a:t>
            </a:r>
            <a:endParaRPr lang="zh-CN" altLang="en-US"/>
          </a:p>
        </p:txBody>
      </p:sp>
      <p:sp>
        <p:nvSpPr>
          <p:cNvPr id="104890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劳动教育有助于培养学生的批判性思维能力，通过实践操作和问题解决，引导学生独立思考、分析问题和解决问题的能力。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劳动教育是一种培养学生实践能力和动手能力的教育形式，通过亲身参与劳动过程，让学生了解劳动的价值和意义。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劳动教育能够促进学生全面发展，提高学生的综合素质，增强学生的创新能力和社会适应能力。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劳动教育能够培养学生的团队协作精神，增强学生的集体意识和合作意识，提高学生的沟通能力和人际交往能力。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劳动教育对个体发展的影响</a:t>
            </a:r>
            <a:endParaRPr lang="zh-CN" altLang="en-US"/>
          </a:p>
        </p:txBody>
      </p:sp>
      <p:sp>
        <p:nvSpPr>
          <p:cNvPr id="104897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增强实践能力：劳动教育强调动手操作，有助于增强学生的实践能力，为未来的生活和工作做好准备。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培养批判性思维能力：劳动教育鼓励学生思考问题，不盲目接受，有助于培养批判性思维能力。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培养责任感和团队协作精神：劳动教育强调团队合作，有助于培养学生的责任感和团队协作精神。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提高解决问题的能力：劳动教育过程中会遇到各种问题，需要学生自己思考并解决，有助于提高解决问题的能力。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劳动教育对社会的贡献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提高动手能力和实践能力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培养责任感和义务感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促进创新精神和创造力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批判性思维能力的定义与重要性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批判性思维能力的定义</a:t>
            </a:r>
            <a:endParaRPr lang="zh-CN" altLang="en-US"/>
          </a:p>
        </p:txBody>
      </p:sp>
      <p:sp>
        <p:nvSpPr>
          <p:cNvPr id="104914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批判性思维是一种对信息进行评估、分析和判断的思维方式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批判性思维包括对信息的来源、真实性、准确性、相关性和逻辑性进行评估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批判性思维强调独立思考、理性分析和判断，不盲目接受或拒绝信息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批判性思维有助于提高学生的独立思考能力和解决问题的能力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批判性思维能力的重要性</a:t>
            </a:r>
            <a:endParaRPr lang="zh-CN" altLang="en-US"/>
          </a:p>
        </p:txBody>
      </p:sp>
      <p:sp>
        <p:nvSpPr>
          <p:cNvPr id="1049204" name="矩形: 圆角 4"/>
          <p:cNvSpPr/>
          <p:nvPr>
            <p:custDataLst>
              <p:tags r:id="rId2"/>
            </p:custDataLst>
          </p:nvPr>
        </p:nvSpPr>
        <p:spPr>
          <a:xfrm>
            <a:off x="1524000" y="3321806"/>
            <a:ext cx="2295995" cy="897248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3"/>
            </p:custDataLst>
          </p:nvPr>
        </p:nvSpPr>
        <p:spPr>
          <a:xfrm>
            <a:off x="1676298" y="3506047"/>
            <a:ext cx="1990716" cy="540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提高解决问题的能力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08" name="矩形: 圆角 4"/>
          <p:cNvSpPr/>
          <p:nvPr>
            <p:custDataLst>
              <p:tags r:id="rId4"/>
            </p:custDataLst>
          </p:nvPr>
        </p:nvSpPr>
        <p:spPr>
          <a:xfrm>
            <a:off x="9058488" y="3322376"/>
            <a:ext cx="2295883" cy="897248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5"/>
            </p:custDataLst>
          </p:nvPr>
        </p:nvSpPr>
        <p:spPr>
          <a:xfrm>
            <a:off x="9210786" y="3506617"/>
            <a:ext cx="1990716" cy="540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提高决策能力和判断力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12" name="矩形: 圆角 4"/>
          <p:cNvSpPr/>
          <p:nvPr>
            <p:custDataLst>
              <p:tags r:id="rId6"/>
            </p:custDataLst>
          </p:nvPr>
        </p:nvSpPr>
        <p:spPr>
          <a:xfrm>
            <a:off x="4035496" y="3322946"/>
            <a:ext cx="2295883" cy="897248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7"/>
            </p:custDataLst>
          </p:nvPr>
        </p:nvSpPr>
        <p:spPr>
          <a:xfrm>
            <a:off x="4188365" y="3507187"/>
            <a:ext cx="1990716" cy="540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增强独立思考的能力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16" name="矩形: 圆角 4"/>
          <p:cNvSpPr/>
          <p:nvPr>
            <p:custDataLst>
              <p:tags r:id="rId8"/>
            </p:custDataLst>
          </p:nvPr>
        </p:nvSpPr>
        <p:spPr>
          <a:xfrm>
            <a:off x="6546992" y="3323517"/>
            <a:ext cx="2295883" cy="897248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9"/>
            </p:custDataLst>
          </p:nvPr>
        </p:nvSpPr>
        <p:spPr>
          <a:xfrm>
            <a:off x="6699290" y="3507758"/>
            <a:ext cx="1990716" cy="540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培养创新思维和创新能力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批判性思维能力的培养方法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引导独立思考：引导学生独立思考，培养他们的独立思考能力和批判性思维能力。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提供反馈与指导：提供反馈与指导，帮助学生改进他们的批判性思维能力。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鼓励学生提问：鼓励学生提出问题，培养他们的好奇心和探索精神。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提供真实情境：提供真实的情境，让学生在解决实际问题的过程中培养批判性思维能力。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劳动教育如何培养学生的批判性思维能力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劳动教育中的问题解决过程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36963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发现问题：通过观察、思考、讨论等方式，发现劳动中的问题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36963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分析问题：对问题进行深入分析，找出问题的原因和影响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36963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提出解决方案：根据问题的原因和影响，提出解决问题的方案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36963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实施解决方案：将解决方案付诸实践，解决问题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"/>
          <p:cNvSpPr/>
          <p:nvPr>
            <p:custDataLst>
              <p:tags r:id="rId6"/>
            </p:custDataLst>
          </p:nvPr>
        </p:nvSpPr>
        <p:spPr>
          <a:xfrm>
            <a:off x="36963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评估解决方案：对解决方案的效果进行评估，总结经验教训，为下一次解决问题提供参考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https://d.book118.com/878067104117006025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劳动教育如何培养学生的批判性思维能力</vt:lpstr>
      <vt:lpstr>目录</vt:lpstr>
      <vt:lpstr>添加章节标题</vt:lpstr>
      <vt:lpstr>劳动教育的重要性</vt:lpstr>
      <vt:lpstr>劳动教育的内涵</vt:lpstr>
      <vt:lpstr>劳动教育对个体发展的影响</vt:lpstr>
      <vt:lpstr>劳动教育对社会的贡献</vt:lpstr>
      <vt:lpstr>批判性思维能力的定义与重要性</vt:lpstr>
      <vt:lpstr>批判性思维能力的定义</vt:lpstr>
      <vt:lpstr>批判性思维能力的重要性</vt:lpstr>
      <vt:lpstr>批判性思维能力的培养方法</vt:lpstr>
      <vt:lpstr>劳动教育如何培养学生的批判性思维能力</vt:lpstr>
      <vt:lpstr>劳动教育中的问题解决过程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2024-09-02T13:11:40.248</cp:lastPrinted>
  <dcterms:created xsi:type="dcterms:W3CDTF">2024-09-02T05:11:40Z</dcterms:created>
  <dcterms:modified xsi:type="dcterms:W3CDTF">2024-09-02T05:11:42Z</dcterms:modified>
</cp:coreProperties>
</file>