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19F1D-184B-42CB-8982-5BD97D8FA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20A30-B552-4E26-A9BB-AC088630A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D84DF-C816-4C38-9B62-C3651ACF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0B96F-C3AB-49A4-B26A-51F0E1E5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0BA8E-717C-4972-A3B4-258D161F0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7EFA9-3EB3-4F12-A2DC-E6F9F704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F1081-4B7E-4C5D-A472-148198A36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9DB8A-5A49-4C82-AF16-8E41A6929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4F9CA-DAE3-491A-BD7F-FE3C5AE22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39B55-E13F-4BFE-BB43-BD7598ADE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E09EA-74F4-4622-8D83-C7CD65F1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7107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SYB大学生版课件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创业启动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SYB的全称是“Start Your Business”，是一项由国际劳工组织开发，联合国教科文组织推荐的培训项目。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它旨在帮助有创业意愿的人创办自己的企业，并为其提供系统的创业培训和创业支持服务。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SYB大学生版课件是针对大学生设计的创业培训课程，旨在培养大学生的创业意识和创业能力。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SYB是什么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帮助大学生了解创业的基本知识和技能，培养其创业意识和创业精神。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帮助大学生评估自己的创业潜力和适合的创业领域，提高其创业成功率。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帮助大学生了解市场和行业趋势，掌握商业计划书撰写和融资技巧，为其创业提供必要的支持。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SYB课程的目的和目标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通过课堂讲授、案例分析、小组讨论等形式，学习创业的基本知识和技能。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通过模拟创业、商业计划书撰写、融资演练等形式，将所学知识运用到实际操作中，提高实践能力。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网络互动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利用网络平台进行互动交流，分享经验和资源，扩大人脉和资源渠道。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SYB课程的学习方法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理解创业的概念和类型对于创业者来说至关重要，有助于明确创业方向和目标。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创业是指创建或经营一家企业，以实现盈利和发展的过程。根据不同的标准，创业类型可以分为个人独资、合伙制、公司制等不同形式。了解不同类型的创业特点，有助于创业者选择适合自己的创业模式。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创业的概念和类型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07" r="226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具备必要的素质和能力是成功创业的关键，创业者需要不断学习和提升自身能力。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创业者需要具备多方面的素质和能力，包括领导力、沟通能力、创新思维、团队协作、财务管理等。同时，创业者需要具备敏锐的市场洞察力和决策能力，能够快速应对市场变化和抓住商机。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创业者素质和能力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458" r="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识别和评估创业机会是创业成功的关键，需要创业者具备市场调研和分析能力。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创业者需要对市场进行深入调研和分析，了解市场需求、竞争状况和行业趋势等信息。在此基础上，评估创业机会的可行性、盈利潜力和风险等因素，从而做出明智的决策。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创业机会识别与评估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创业团队的组建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组建一个高效、互补的创业团队是成功创业的重要保障，需要创业者注重团队建设和管理。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者需要寻找志同道合、具备不同能力和资源的合作伙伴，共同实现创业目标。同时，需要建立明确的分工和合作机制，发挥各自的优势，提高团队整体效率。此外，团队管理也是关键，需要建立良好的沟通、协调和激励机制，保持团队的稳定性和凝聚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通过撰写创业计划书，创业者可以系统地梳理自己的商业想法，明确目标市场、竞争态势等关键要素。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帮助创业者理清思路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创业计划书是吸引投资者的重要工具，它向投资人展示了创业项目的潜力和盈利能力。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筹集资金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完备的创业计划书能够帮助创业者规避风险、制定合理的战略，从而提高创业成功的概率。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提高成功率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简要介绍项目的背景、目的、市场前景等。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创业计划书的内容和结构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对目标市场进行深入分析，包括市场规模、目标客户、竞争对手等。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详细说明产品或服务的特色、优势、价值。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阐述如何吸引和留住客户，包括品牌建设、定价策略、销售渠道等。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介绍公司的组织结构、管理团队成员的背景和职责。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组织结构和管理团队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提供项目启动至未来几年的财务预测，包括收入、成本、利润等。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https://d.book118.com/878067107004006025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2024-09-01T10:12:50.163</cp:lastPrinted>
  <dcterms:created xsi:type="dcterms:W3CDTF">2024-09-01T02:12:50Z</dcterms:created>
  <dcterms:modified xsi:type="dcterms:W3CDTF">2024-09-01T02:12:52Z</dcterms:modified>
</cp:coreProperties>
</file>