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96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0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7C3E6-34E0-42F7-AA8A-BDE83BC1F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A6963-0833-49DB-AB3A-29D5EC348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6073E-0E64-4291-BDFA-2C2636F3D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FC34E-A345-43BA-8701-158C0523D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66CCE2-A82D-4D8E-9A3B-BAC4048B4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6E2AFC-BC00-44B9-A8B8-979B4C293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17E0EC-035C-4686-9382-2E61FCAE9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FA836-553C-4650-BAB2-396AD552E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27EF6-C1FC-4106-86AF-B55612DAC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0E865-37F3-426B-827D-732458B89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2A8C5-A528-4387-B02D-CAB6D716C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959" r:id="rId2"/>
    <p:sldLayoutId id="2147494960" r:id="rId3"/>
    <p:sldLayoutId id="2147494961" r:id="rId4"/>
    <p:sldLayoutId id="2147494962" r:id="rId5"/>
    <p:sldLayoutId id="2147494963" r:id="rId6"/>
    <p:sldLayoutId id="2147494964" r:id="rId7"/>
    <p:sldLayoutId id="2147494965" r:id="rId8"/>
    <p:sldLayoutId id="2147494966" r:id="rId9"/>
    <p:sldLayoutId id="2147494967" r:id="rId10"/>
    <p:sldLayoutId id="214749496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0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6712306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种子的发芽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种子发芽的过程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吸水膨胀</a:t>
            </a:r>
            <a:endParaRPr lang="zh-CN" altLang="en-US"/>
          </a:p>
        </p:txBody>
      </p:sp>
      <p:sp>
        <p:nvSpPr>
          <p:cNvPr id="1048908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0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2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吸水过程：种子吸收水分，使细胞膨胀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4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6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8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膨胀原因：细胞壁和细胞膜的渗透作用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20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2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4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膨胀结果：种子体积增大，重量增加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26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8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0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膨胀影响：为种子发芽提供能量和营养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酶的活化</a:t>
            </a:r>
            <a:endParaRPr lang="zh-CN" altLang="en-US"/>
          </a:p>
        </p:txBody>
      </p:sp>
      <p:sp>
        <p:nvSpPr>
          <p:cNvPr id="10489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酶的种类：种子中含有多种酶，如淀粉酶、蛋白酶等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酶的作用：酶在种子发芽过程中起到催化作用，促进种子内的物质转化和能量释放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酶的调控：酶的活性受到多种因素的影响，如光照、温度、pH值等，这些因素会影响种子的发芽速度和质量。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酶的活化条件：需要适宜的温度、水分和氧气等条件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呼吸作用增强</a:t>
            </a:r>
            <a:endParaRPr lang="zh-CN" altLang="en-US"/>
          </a:p>
        </p:txBody>
      </p:sp>
      <p:sp>
        <p:nvSpPr>
          <p:cNvPr id="1049040" name="正文"/>
          <p:cNvSpPr txBox="1"/>
          <p:nvPr>
            <p:custDataLst>
              <p:tags r:id="rId2"/>
            </p:custDataLst>
          </p:nvPr>
        </p:nvSpPr>
        <p:spPr>
          <a:xfrm>
            <a:off x="3836811" y="1888800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呼吸作用：种子在发芽过程中，通过呼吸作用将储存在种子中的营养物质转化为能量，为种子的生长提供动力。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标题"/>
          <p:cNvSpPr txBox="1"/>
          <p:nvPr>
            <p:custDataLst>
              <p:tags r:id="rId3"/>
            </p:custDataLst>
          </p:nvPr>
        </p:nvSpPr>
        <p:spPr>
          <a:xfrm>
            <a:off x="3836811" y="1364400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44" name="正文"/>
          <p:cNvSpPr txBox="1"/>
          <p:nvPr>
            <p:custDataLst>
              <p:tags r:id="rId4"/>
            </p:custDataLst>
          </p:nvPr>
        </p:nvSpPr>
        <p:spPr>
          <a:xfrm>
            <a:off x="3836811" y="3106870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呼吸作用增强：随着种子的发芽，呼吸作用逐渐增强，种子中的营养物质被迅速消耗，为种子的生长提供更多的能量。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标题"/>
          <p:cNvSpPr txBox="1"/>
          <p:nvPr>
            <p:custDataLst>
              <p:tags r:id="rId5"/>
            </p:custDataLst>
          </p:nvPr>
        </p:nvSpPr>
        <p:spPr>
          <a:xfrm>
            <a:off x="3836811" y="2582469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6"/>
            </p:custDataLst>
          </p:nvPr>
        </p:nvSpPr>
        <p:spPr>
          <a:xfrm>
            <a:off x="3836811" y="4324939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呼吸作用与发芽的关系：呼吸作用是种子发芽的重要生理过程，呼吸作用增强可以促进种子的发芽。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标题"/>
          <p:cNvSpPr txBox="1"/>
          <p:nvPr>
            <p:custDataLst>
              <p:tags r:id="rId7"/>
            </p:custDataLst>
          </p:nvPr>
        </p:nvSpPr>
        <p:spPr>
          <a:xfrm>
            <a:off x="3836811" y="3800539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52" name="正文"/>
          <p:cNvSpPr txBox="1"/>
          <p:nvPr>
            <p:custDataLst>
              <p:tags r:id="rId8"/>
            </p:custDataLst>
          </p:nvPr>
        </p:nvSpPr>
        <p:spPr>
          <a:xfrm>
            <a:off x="3836811" y="5543009"/>
            <a:ext cx="5204177" cy="635255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呼吸作用与种子质量的关系：呼吸作用增强可以加速种子中营养物质的消耗，提高种子的质量和发芽率。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标题"/>
          <p:cNvSpPr txBox="1"/>
          <p:nvPr>
            <p:custDataLst>
              <p:tags r:id="rId9"/>
            </p:custDataLst>
          </p:nvPr>
        </p:nvSpPr>
        <p:spPr>
          <a:xfrm>
            <a:off x="3836811" y="5018608"/>
            <a:ext cx="5204177" cy="52240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合成新的物质</a:t>
            </a:r>
            <a:endParaRPr lang="zh-CN" altLang="en-US"/>
          </a:p>
        </p:txBody>
      </p:sp>
      <p:sp>
        <p:nvSpPr>
          <p:cNvPr id="1049090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2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4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6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8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呼吸作用：种子进行呼吸作用，消耗有机物，释放能量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0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光合作用：种子吸收阳光，进行光合作用，合成有机物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细胞分裂：种子细胞不断分裂，形成新的细胞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生长激素：种子分泌生长激素，促进细胞生长和分化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影响种子发芽的因素</a:t>
            </a:r>
            <a:endParaRPr lang="zh-CN" altLang="en-US"/>
          </a:p>
        </p:txBody>
      </p:sp>
      <p:sp>
        <p:nvSpPr>
          <p:cNvPr id="10491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温度</a:t>
            </a:r>
            <a:endParaRPr lang="zh-CN" altLang="en-US"/>
          </a:p>
        </p:txBody>
      </p:sp>
      <p:sp>
        <p:nvSpPr>
          <p:cNvPr id="104919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适宜温度：种子发芽的最佳温度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过低温度：可能导致种子发芽缓慢或停止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昼夜温差：影响种子发芽速度和质量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过高温度：可能导致种子死亡或发芽率降低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湿度</a:t>
            </a:r>
            <a:endParaRPr lang="zh-CN" altLang="en-US"/>
          </a:p>
        </p:txBody>
      </p:sp>
      <p:sp>
        <p:nvSpPr>
          <p:cNvPr id="10492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湿度对种子发芽的影响：适宜的湿度有利于种子发芽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过低的湿度：可能导致种子干燥，影响发芽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适宜的湿度范围：根据不同种子种类和发芽条件，适宜的湿度范围有所不同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过高的湿度：可能导致种子腐烂或发芽不良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氧气</a:t>
            </a:r>
            <a:endParaRPr lang="zh-CN" altLang="en-US"/>
          </a:p>
        </p:txBody>
      </p:sp>
      <p:sp>
        <p:nvSpPr>
          <p:cNvPr id="1049344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氧气是种子发芽的必要条件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氧气供应不足会影响种子的发芽率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氧气供应过多也会对种子发芽产生负面影响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氧气供应的适宜程度会影响种子的发芽速度和质量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光照</a:t>
            </a:r>
            <a:endParaRPr lang="zh-CN" altLang="en-US"/>
          </a:p>
        </p:txBody>
      </p:sp>
      <p:sp>
        <p:nvSpPr>
          <p:cNvPr id="104938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光照方向：影响种子发芽的方向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光照强度：影响种子发芽的速度和成功率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光照时间：影响种子发芽的时间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光照温度：影响种子发芽的温度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种子发芽的阶段</a:t>
            </a:r>
            <a:endParaRPr lang="zh-CN" altLang="en-US"/>
          </a:p>
        </p:txBody>
      </p:sp>
      <p:sp>
        <p:nvSpPr>
          <p:cNvPr id="10494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https://d.book118.com/878067123060006023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1_1"/>
  <p:tag name="KSO_WM_UNIT_INDEX" val="1_1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2_1"/>
  <p:tag name="KSO_WM_UNIT_INDEX" val="1_2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3_1"/>
  <p:tag name="KSO_WM_UNIT_INDEX" val="1_3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4_1"/>
  <p:tag name="KSO_WM_UNIT_INDEX" val="1_4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8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Montserrat ExtraBold</vt:lpstr>
      <vt:lpstr>宋体</vt:lpstr>
      <vt:lpstr>Wingdings</vt:lpstr>
      <vt:lpstr>Office Theme</vt:lpstr>
      <vt:lpstr>种子的发芽</vt:lpstr>
      <vt:lpstr>目录</vt:lpstr>
      <vt:lpstr>添加章节标题</vt:lpstr>
      <vt:lpstr>种子发芽的过程</vt:lpstr>
      <vt:lpstr>PowerPoint Presentation</vt:lpstr>
      <vt:lpstr>吸水膨胀</vt:lpstr>
      <vt:lpstr>酶的活化</vt:lpstr>
      <vt:lpstr>呼吸作用增强</vt:lpstr>
      <vt:lpstr>合成新的物质</vt:lpstr>
      <vt:lpstr>影响种子发芽的因素</vt:lpstr>
      <vt:lpstr>PowerPoint Presentation</vt:lpstr>
      <vt:lpstr>温度</vt:lpstr>
      <vt:lpstr>湿度</vt:lpstr>
      <vt:lpstr>氧气</vt:lpstr>
      <vt:lpstr>光照</vt:lpstr>
      <vt:lpstr>种子发芽的阶段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2024-08-30T00:20:43.851</cp:lastPrinted>
  <dcterms:created xsi:type="dcterms:W3CDTF">2024-08-29T16:20:43Z</dcterms:created>
  <dcterms:modified xsi:type="dcterms:W3CDTF">2024-08-29T16:20:46Z</dcterms:modified>
</cp:coreProperties>
</file>