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5351C-B540-4986-9258-F40405609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D064C-33E0-481B-99B2-E4E33B356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FEAE7-F8BB-43A1-9A43-3840F259B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A8615-4A6F-4023-9B5D-B65A615DB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29B4BA-C1B6-4691-935D-1087A9BF0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3E978E-DA0B-4E1F-9929-9F45208D5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F0D85-88A9-4460-8E40-43BC1FA47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92B73-1E4D-4866-B272-B6FC7C320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AEF63-BA94-42C1-B1BC-CD4DFA92A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C15F1-DA70-4349-A05D-9B8AD7BCC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30C73-2038-4EC8-B122-0381F5BEB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1024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食欲不振的护理常规PPT\n## 1.食欲不振的基本概念与原因分析\n### 1.1食欲不振的定义与临床表现\n### 1.2食欲不振的常见原因及分类\n### 1.3食欲不振对患者生活质量的影响\n## 2.食欲不振的诊断与评估方法\n### 2.1食欲不振的诊断标准与步骤\n### 2.2食欲不振的评估工具与量表\n### 2.3食欲不振的实验室检查与影像学检查\n## 3.食欲不振的护理干预措施\n### 3.1心理护理与心理疏导在食欲不振护理中的应用\n### 3.2营养支持与饮食调整在食欲不振护理中的重要性\n### 3.3药物治疗与中医治疗在食欲不振护理中的选择与应用\n## 4.食欲不振的护理案例分析\n### 4.1不同原因导致的食欲不振案例分析\n### 4.2食欲不振护理过程中的难点与问题解决\n### 4.3食欲不振护理案例的启示与借鉴\n## 5.食欲不振的预防与健康教育\n### 5.1食欲不振的预防策略与措施\n### 5.2食欲不振的健康教育内容与方法\n### 5.3提高食欲不振患者自我管理能力与生活质量的建议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食欲不振的护理常规PPT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食欲不振的基本概念与原因分析</a:t>
            </a:r>
            <a:endParaRPr/>
          </a:p>
        </p:txBody>
      </p:sp>
      <p:sp>
        <p:nvSpPr>
          <p:cNvPr id="12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食欲不振是指患者对食物的兴趣和摄入量减少，持续时间超过两周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严重食欲不振：完全不想进食，持续一个月以上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中度食欲不振：对食物的兴趣和摄入量明显减少，持续两周至一个月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轻度食欲不振：对食物的兴趣和摄入量略有减少，持续一周左右</a:t>
                </a:r>
                <a:endParaRPr/>
              </a:p>
            </p:txBody>
          </p:sp>
        </p:grpSp>
        <p:grpSp>
          <p:nvGrpSpPr>
            <p:cNvPr id="16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食欲不振的临床表现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体重下降：明显的体重减轻，可能伴有肌肉消瘦和乏力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消化系统症状：恶心、呕吐、腹胀、便秘等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情绪改变：焦虑、抑郁、易怒等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睡眠障碍：失眠、多梦、浅睡等</a:t>
                </a:r>
                <a:endParaRPr/>
              </a:p>
            </p:txBody>
          </p:sp>
        </p:grpSp>
      </p:grp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食欲不振的定义与临床表现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7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消化系统疾病：胃炎、胃溃疡、肠道感染等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代谢性疾病：糖尿病、甲状腺功能减退、肥胖等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肿瘤：胃癌、肝癌、胰腺癌等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药物因素：抗生素、抗抑郁药、激素等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心理因素：焦虑、抑郁、压力等</a:t>
                </a:r>
                <a:endParaRPr/>
              </a:p>
            </p:txBody>
          </p:sp>
          <p:sp>
            <p:nvSpPr>
              <p:cNvPr id="17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食欲不振的常见原因</a:t>
                </a:r>
                <a:endParaRPr/>
              </a:p>
            </p:txBody>
          </p:sp>
          <p:sp>
            <p:nvSpPr>
              <p:cNvPr id="17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神经性食欲不振：与神经系统功能紊乱有关，如厌食症、贪食症等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消化性食欲不振：与消化系统疾病有关，如胃炎、胃溃疡等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代谢性食欲不振：与代谢性疾病有关，如糖尿病、甲状腺功能减退等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肿瘤性食欲不振：与肿瘤有关，如胃癌、肝癌等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其他：如药物因素、心理因素等引起的食欲不振</a:t>
                </a:r>
                <a:endParaRPr/>
              </a:p>
            </p:txBody>
          </p:sp>
          <p:sp>
            <p:nvSpPr>
              <p:cNvPr id="18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食欲不振的分类</a:t>
                </a:r>
                <a:endParaRPr/>
              </a:p>
            </p:txBody>
          </p:sp>
          <p:sp>
            <p:nvSpPr>
              <p:cNvPr id="18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食欲不振的常见原因及分类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87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营养不良：食欲不振导致摄入的营养不足，影响身体发育和免疫力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儿童患者：影响生长发育和学习能力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成人患者：影响身体健康和工作能力</a:t>
                </a:r>
                <a:endParaRPr/>
              </a:p>
            </p:txBody>
          </p:sp>
        </p:grpSp>
        <p:grpSp>
          <p:nvGrpSpPr>
            <p:cNvPr id="190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心理问题：食欲不振可能导致患者出现焦虑、抑郁等心理问题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社交障碍：因食欲不振导致体重下降，影响患者的自信心和社交能力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家庭关系紧张：患者因食欲不振导致情绪波动，可能影响家庭关系</a:t>
                </a:r>
                <a:endParaRPr/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疾病加重：食欲不振可能导致患者原有疾病加重，如糖尿病患者可能出现血糖控制不佳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消化系统疾病：食欲不振可能加重胃炎、胃溃疡等疾病症状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肿瘤：食欲不振可能导致肿瘤患者免疫力下降，影响治疗效果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食欲不振对患者生活质量的影响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食欲不振的诊断与评估方法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</a:t>
                </a:r>
                <a:endParaRPr/>
              </a:p>
            </p:txBody>
          </p:sp>
          <p:sp>
            <p:nvSpPr>
              <p:cNvPr id="2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持续时间：食欲不振持续时间超过两周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摄入量：对食物的兴趣和摄入量减少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体重下降：明显的体重减轻，可能伴有肌肉消瘦和乏力</a:t>
                </a:r>
                <a:endParaRPr/>
              </a:p>
            </p:txBody>
          </p:sp>
        </p:grpSp>
        <p:grpSp>
          <p:nvGrpSpPr>
            <p:cNvPr id="20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诊断步骤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详细询问病史：了解患者的饮食习惯、生活环境和心理状况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体格检查：检查患者的体重、肌肉发育和消化系统症状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实验室检查：根据患者的具体情况，进行相关的实验室检查，如血液检查、肝肾功能检查等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影像学检查：如有需要，进行影像学检查，如胃镜、腹部B超等</a:t>
                </a:r>
                <a:endParaRPr/>
              </a:p>
            </p:txBody>
          </p:sp>
          <p:sp>
            <p:nvSpPr>
              <p:cNvPr id="21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食欲不振的诊断标准与步骤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评估工具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食物摄入量记录表：记录患者每天的饮食摄入情况，评估食欲不振的程度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营养不良风险评估表：评估患者营养不良的风险，为制定营养支持方案提供依据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量表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视觉模拟评分法（VAS）：通过一条10厘米的直线，让患者根据自己的感受评分，评估食欲的程度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营养不良通用筛查工具（NSST）：包括体重指数（BMI）、近期体重变化、疾病史等指标，评估患者营养不良的风险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食欲不振的评估工具与量表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血液检查：检查血红蛋白、白细胞、血小板等指标，评估患者的营养状况和炎症反应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肝肾功能检查：检查肝肾功能指标，评估患者的代谢功能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电解质检查：检查电解质指标，评估患者的代谢紊乱情况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胃镜：检查胃黏膜情况，排除胃炎、胃溃疡等消化系统疾病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腹部B超：检查肝胆胰等腹部器官，排除肿瘤等病变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胸腹部CT或MRI：检查胸部、腹部器官，排除肿瘤等病变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食欲不振的实验室检查与影像学检查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食欲不振的护理干预措施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心理护理与心理疏导在食欲不振护理中的应用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建立良好的护患关系：关心患者，倾听患者的需求和感受，提高患者的信任度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提供心理支持：鼓励患者表达自己的情绪，帮助患者树立信心，积极应对疾病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心理疏导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认识疗法：帮助患者认识到食欲不振的危害，提高治疗的积极性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放松训练：教授患者进行深呼吸、渐进性肌肉松弛等放松技巧，缓解焦虑和压力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https://d.book118.com/878071024042006037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食欲不振的护理常规PPT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2024-09-17T00:56:50.800</cp:lastPrinted>
  <dcterms:created xsi:type="dcterms:W3CDTF">2024-09-16T16:56:50Z</dcterms:created>
  <dcterms:modified xsi:type="dcterms:W3CDTF">2024-09-16T16:56:52Z</dcterms:modified>
</cp:coreProperties>
</file>