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147CE-6DA7-4AAB-BA15-DDC1371EB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3CD61-5BCA-4BD3-89F8-C9C095B30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508C97-D7A3-45D4-8300-1AC17FE3D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0FECC8-AEB7-4ECE-98C7-C03332A99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E12374-F9CA-41C9-9A83-7E0DAAB06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2A42DF-4D4E-4C67-B173-6983A35DE2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1AF75F-BD1B-428D-AFB1-8247AAFBE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AE7629-6705-4711-98FC-0C00E497C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FBA1D-9CE4-4506-B8AF-2B3C5653D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625BE-9251-4E15-8EA1-27D5F17D1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018A8A-F0E2-4CC6-A391-1A2C8E86B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71034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安全生产管理制度培训课程学习网站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安全生产管理制度核心内容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安全生产管理制度实施与监管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企业安全生产文化建设与推广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安全生产事故案例分析与教训总结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网络安全在安全生产中作用及保障措施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安全生产管理制度是企业为保障员工人身安全、确保生产顺利进行而制定的一系列规章制度。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建立健全的安全生产管理制度，有助于企业规范生产流程、提高生产效率、降低事故风险，从而保障员工生命安全和企业财产安全。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包括《安全生产法》、《劳动法》等，为企业安全生产提供基本法律保障。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国家层面法律法规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地方层面法规规章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行业标准与规范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各地根据自身实际情况，制定相关的地方性法规和规章，进一步细化安全生产要求。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各行业针对自身特点，制定相关的安全生产标准和规范，指导企业安全生产工作。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安全生产法律法规体系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企业主要负责人责任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企业主要负责人应履行安全生产第一责任人的职责，确保企业安全生产工作的顺利开展。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安全管理人员责任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安全管理人员应协助企业主要负责人做好安全生产工作，具体负责安全管理制度的制定、实施和监督。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从业人员责任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从业人员应严格遵守企业的安全生产规章制度和操作规程，确保自身和他人的安全。同时，应积极参与安全培训和应急演练，提高自身安全意识和技能水平。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企业安全生产主体责任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安全生产管理制度核心内容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134" b="121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明确各级管理人员和操作人员的安全职责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建立安全生产目标责任考核体系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实行安全生产一票否决制度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强化企业主体责任，加强政府监管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制定安全教育培训计划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实行全员安全教育培训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加强新员工和转岗员工的安全教育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开展经常性安全宣传教育活动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安全教育与培训制度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建立定期安全检查制度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加强季节性安全检查工作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开展专项安全检查活动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建立健全隐患排查治理机制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8041" b="1804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8041" b="180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安全检查与隐患排查制度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应急管理与事故报告制度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制定应急预案和现场处置方案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建立事故报告和调查处理机制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加强应急演练和评估工作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加强与地方政府应急管理部门的沟通和协调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安全生产管理制度实施与监管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制定详细的安全生产监管职责和权力清单，明确各级监管机构的职责和权限。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加强监管机构人员队伍建设，提高监管人员的专业素质和业务能力。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设立专门的安全生产监管机构，负责监督和管理安全生产管理制度的执行情况。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制度执行与监管机构设置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https://d.book118.com/878071034106006036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2024-09-16T02:31:40.369</cp:lastPrinted>
  <dcterms:created xsi:type="dcterms:W3CDTF">2024-09-15T18:31:40Z</dcterms:created>
  <dcterms:modified xsi:type="dcterms:W3CDTF">2024-09-15T18:31:42Z</dcterms:modified>
</cp:coreProperties>
</file>