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E2837-6D86-4DB6-8FE5-D7567D13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72E8-8136-43C3-8A09-187056E9F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E2077-2511-4991-8756-36BAE8A8D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A5D04-DBAA-4017-AAD1-394540BD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A6C5C-B87D-4E29-9ACE-4E2917BDB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72818-CF0C-4991-A9F6-80412827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3C2F6C-80EF-4E47-973C-DF43BCBF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C605C-7011-4E8D-B99F-E19AB0AEA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897D3-6DA7-40A2-9D6C-25128679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2C1FE-E746-4557-AFBF-65A44AB2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70C3B-AA69-4B8A-9BE8-4C63F499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1117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一年级五月份语文教研组工作总结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学生语文学习情况分析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家长参与与家校合作情况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总结过去一个月的教学工作，发现问题，提出改进措施，以提高教学质量。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通过反思教学实践，分享教学经验，促进教师的专业成长。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增进教师之间的了解与信任，加强团队协作，形成良好的工作氛围。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汇报本月教学内容、教学计划执行情况以及教学效果评估。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分析本月所采用的教学方法及手段，以及对学生的影响。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介绍本月开展的教研活动，如集体备课、听课评课、教学研讨等。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总结本月教师团队建设情况，包括教师培训、业务学习、师德师风建设等。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教研活动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教师团队建设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教学工作回顾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教学内容梳理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教材解读与知识梳理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对一年级语文教材进行深入解读，明确教学目标和重点，梳理出核心知识点，为教学提供有力支撑。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课堂教学内容安排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根据教材解读结果，合理安排每堂课的教学内容，确保课堂内容的连贯性和系统性，提高课堂教学效率。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课外拓展内容设计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结合学生实际情况和兴趣爱好，设计富有趣味性和启发性的课外拓展内容，拓宽学生的知识视野。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游戏化教学的尝试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将游戏元素融入课堂教学，让学生在游戏中学习，在学习中游戏，提高学生的学习参与度和学习效果。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小组合作学习的推广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鼓励学生进行小组合作学习，培养学生的团队协作精神和自主学习能力，提高学生的学习效率。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情境教学法的应用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通过创设生动有趣的情境，让学生在情境中感受语文知识的魅力，激发学生的学习兴趣和积极性。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通过观察学生在课堂上的表现，了解学生的学习状态和学习效果，及时调整教学策略，确保教学目标的达成。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83" b="9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对学生的作业完成情况进行详细分析，了解学生对知识点的掌握情况，为后续教学提供有针对性的指导。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对期中考试成绩进行总结分析，找出学生的薄弱环节和不足之处，制定针对性的改进措施，提高学生的语文水平。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期中考试成绩总结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教研活动开展情况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教材研读与备课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组织教师深入研读一年级语文教材，明确教学目标和要求，制定详细的教学计划。同时，开展集体备课活动，共同研讨教学方法和策略，确保课堂教学质量。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听评课活动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定期开展听评课活动，组织教师相互观摩课堂教学，交流教学心得和经验。通过评课环节，及时发现和改进教学中存在的问题，促进教师教学水平的提升。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教学反思与总结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鼓励教师在课后进行教学反思，总结教学经验和教训。定期组织教学经验交流会，分享成功的教学案例和教学方法，促进教师之间的互相学习和进步。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常规教研活动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语文阅读与写作指导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针对一年级学生的特点，开展语文阅读和写作指导的特色教研活动。通过引导学生阅读优秀文学作品，培养学生的阅读兴趣和阅读习惯。同时，指导学生进行简单的写作练习，提高学生的写作能力和表达能力。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542" r="18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结合一年级语文教学内容，开展传统文化教育的特色教研活动。通过讲解传统节日、习俗、诗词等文化内容，让学生了解中华民族的文化传统，培养学生的民族自豪感和文化自信心。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加强与家长的沟通和合作，定期举办家长会或家长讲座，向家长介绍学生在校的学习情况和表现。同时，征求家长对语文教学的意见和建议，促进家校之间的良好互动和合作。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特色教研活动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教师教学水平提升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通过常规教研活动的开展，教师的教育教学能力得到了显著提升。教师们能够熟练掌握一年级语文教学的基本方法和策略，能够根据学生的实际情况进行有针对性的教学。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学生语文素养提高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特色教研活动的开展对学生的语文素养提升起到了积极的推动作用。学生的阅读能力和写作能力得到了明显提高，对中华民族的文化传统有了更深入的了解和认识。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家校关系更加和谐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通过加强家校合作与沟通，家长对学校的信任度和支持度得到了提升。家长能够更加主动地参与到孩子的教育中来，与学校形成了良好的教育合力。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教研活动成果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教师团队建设与成长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定期组织语文教师参加专业培训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在五月份，我们组织了多次语文教师专业培训，包括阅读教学、写作教学、课堂管理等方面的内容，提高了教师的专业素养和教学能力。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加强教师之间的交流与合作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我们鼓励教师之间互相听课、评课，分享教学经验和教学资源，促进了教师之间的合作与共同成长。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13" r="24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教师培训与交流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https://d.book118.com/878071117052006035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2024-09-14T03:55:14.869</cp:lastPrinted>
  <dcterms:created xsi:type="dcterms:W3CDTF">2024-09-13T19:55:14Z</dcterms:created>
  <dcterms:modified xsi:type="dcterms:W3CDTF">2024-09-13T19:55:17Z</dcterms:modified>
</cp:coreProperties>
</file>