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F8D0D-C9F4-4B49-903F-F8CC597C8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C2E4F-DBAB-4B37-9190-B61DBAEE1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4BA44-C932-40E0-863E-E7683BD77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E3C61F-DBBF-4BDD-B092-2A7204AC3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A17D27-49CA-464F-AEE3-0B85C1C7E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3E882F-0136-41C8-B3F7-5DE916D85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90ECD1-2F9C-49A3-89D6-A7AB9944D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B53165-4A15-425B-85E2-F8ACCAB06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EC9FC-7C91-4BED-88BB-1E32C0607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EDCC8-FEED-4A74-9D07-79EB79189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E3F04-E8F9-4F26-A236-B5A40EB0D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7204103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议论文的结构教学课件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议论文的要素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议论文的结构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议论文的写作技巧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议论文的常见问题与对策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议论文的范文解析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议论文概述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议论文的定义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议论文的主要特点是通过摆事实、讲道理来阐述观点，强调逻辑性和说服力。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议论文是一种以议论为主要表达方式的文章体裁，通过对某个观点或问题的阐述、分析、论证，达到说服读者的目的。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观点鲜明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逻辑严密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语言准确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证据充分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议论文的特点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议论文必须明确表达作者的观点，立场坚定，具有说服力。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议论文的论证过程需要遵循严密的逻辑，论点、论据、论证三者之间要有紧密的联系。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议论文的语言要求准确、简练、明了，避免使用模糊或歧义的语言。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议论文的论证需要提供充分的证据，可以是事实、数据、事例等，以支持论点。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立论文是对某个观点或事物进行正面阐述，旨在确立或证明某一观点的正确性。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立论文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驳论文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议论性散文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驳论文是对某个观点或事物进行反驳、批判的文章，旨在揭示某一观点的错误性。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议论性散文是一种兼具议论和文学特点的文章，通过文学手法来阐述观点，语言优美，富有感染力。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议论文的分类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议论文的要素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论点是作者在文章中表达的主要观点或主张。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它是议论文的核心，所有其他部分都围绕它展开。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论点应清晰、明确，避免模棱两可或含糊不清。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一篇议论文通常只有一个中心论点，但可以有多个分论点。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单一与多元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899" r="989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论据是用来支持论点的证据、事实、数据或理由。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没有强有力的论据支持，论点就难以令人信服。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论据必须是准确、可靠的，不能是虚构或误导性的。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论据应与论点紧密相关，能够直接支持论点的成立。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匹配性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论证是指用论据来证明论点的过程和方式。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论证能够使读者理解和接受论点，并相信论据的有效性。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论证必须逻辑严谨，避免出现逻辑矛盾或跳跃。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论证应全面、详尽，确保论点得到有力的支撑。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充分性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议论文的结构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引出论点，引发读者兴趣。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引论的功能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提出一个引人注目的问题，引用相关事例或数据，直接阐述论点。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引论的写作方法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简明扼要，避免与主题无关的内容，确保与主题紧密相关。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引论的注意事项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展开论证，支持论点。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本论的功能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采用多种论证方法，如举例、对比、因果等，对论点进行深入剖析和阐述。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本论的写作方法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逻辑严密，层次分明，确保论证有力，避免过于复杂或冗长的句子和段落。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本论的注意事项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https://d.book118.com/878072041031006030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2024-09-06T11:50:57.632</cp:lastPrinted>
  <dcterms:created xsi:type="dcterms:W3CDTF">2024-09-06T03:50:57Z</dcterms:created>
  <dcterms:modified xsi:type="dcterms:W3CDTF">2024-09-06T03:50:59Z</dcterms:modified>
</cp:coreProperties>
</file>