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52AF0-CC1C-4A84-AFC3-F553DCCB0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66C08-A0E6-47B0-A630-D7F1A3D36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CD267-1CFE-4B06-9BCC-5FAE732D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E94A6-ACCA-4433-AEFA-8D9691702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DCBB8-6B12-44F9-B5E4-6F98E9E09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F14397-DB69-4F97-BC53-5A01624C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48A06-BBA8-488E-BBFB-1D5B48361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83811-45C7-4B0A-9035-F349EDBE0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84D4A-B8A8-4D7D-B849-E97DBB553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745CB-4D4B-404E-8635-EF3CDC6F1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A6AEC-E097-44AB-8D12-A4CF5EC2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20641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C# Windows窗体应用程序设计\n## 1.C# Windows窗体应用程序的基本概念\n### 1.1 Windows窗体应用程序的发展历程与优势\n### 1.2 C#语言在Windows窗体应用程序中的应用\n### 1.3 Windows窗体应用程序的基本结构\n## 2.C# Windows窗体应用程序的界面设计\n### 2.1 使用Visual Studio设计器创建窗体界面\n### 2.2 使用C#代码控制窗体界面元素\n### 2.3 窗体布局与皮肤设计\n## 3.C# Windows窗体应用程序的事件处理\n### 3.1 窗体事件概述与处理机制\n### 3.2 使用事件处理程序处理窗体事件\n### 3.3 触发自定义事件与事件委托\n## 4.C# Windows窗体应用程序的控件编程\n### 4.1 常用控件介绍与使用\n### 4.2 控件属性与事件编程\n### 4.3 控件布局与自定义控件\n## 5.C# Windows窗体应用程序的数据访问与绑定\n### 5.1 数据库基本概念与访问技术\n### 5.2 使用ADO.NET访问数据库\n### 5.3 数据绑定与数据验证\n## 6.C# Windows窗体应用程序的文件操作与异常处理\n### 6.1 文件操作基本概念与函数\n### 6.2 文件读写与文件压缩\n### 6.3 异常处理与程序调试\n## 7.C# Windows窗体应用程序的网络编程与多线程\n### 7.1 网络编程基本概念与API\n### 7.2 使用C#实现网络通信\n### 7.3 多线程编程与同步控制\n## 8.C# Windows窗体应用程序的部署与发布\n### 8.1 部署与发布的基本概念与要求\n### 8.2 使用Visual Studio部署Windows窗体应用程序\n### 8.3 发布与安装Windows窗体应用程序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000"/>
              <a:t>C# Windows窗体应用程序设计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C# Windows窗体应用程序的基本概念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Windows窗体应用程序的发展历程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从最初的Windows 1.0到Windows 10，Windows操作系统不断发展壮大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Windows窗体应用程序作为Windows操作系统的一部分，也经历了多个版本的更新与优化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从最初的基于文本的界面，到现在的图形化界面，Windows窗体应用程序的用户体验得到了极大的提升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Windows窗体应用程序的优势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窗体应用程序与Windows操作系统的紧密结合，提供了更好的兼容性和稳定性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使用C#编程语言，可以更方便地实现各种功能，提高开发效率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Windows窗体应用程序具有丰富的控件库，可以轻松实现各种用户界面设计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Windows窗体应用程序的发展历程与优势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C#语言的特点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C#是一种面向对象的编程语言，具有简洁、安全、高性能等特点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C#与.NET框架紧密结合，可以方便地开发各种Windows应用程序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C#支持事件驱动编程，可以更好地处理用户交互和程序运行过程中的各种事件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C#在Windows窗体应用程序中的应用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使用C#编写窗体应用程序的代码，实现各种功能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使用C#编写窗体界面，包括窗体、控件、布局等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使用C#处理窗体事件，如鼠标点击、键盘输入等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C#语言在Windows窗体应用程序中的应用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窗体应用程序的基本结构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窗体（Form）：窗体是Windows窗体应用程序的主要界面，用于显示各种信息并接收用户的输入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控件（Control）：控件是窗体上的一个元素，用于显示信息和接收用户的输入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代码（Code）：代码是实现窗体应用程序功能的逻辑部分，用于处理用户输入和窗体事件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窗体应用程序的生命周期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窗体加载（Load）：当窗体显示到屏幕上时，会触发窗体加载事件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窗体显示（Shown）：当窗体完全显示在屏幕上时，会触发窗体显示事件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窗体关闭（Closing）：当用户关闭窗体时，会触发窗体关闭事件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窗体卸载（Unload）：当窗体从内存中卸载时，会触发窗体卸载事件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Windows窗体应用程序的基本结构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C# Windows窗体应用程序的界面设计</a:t>
            </a:r>
            <a:endParaRPr/>
          </a:p>
        </p:txBody>
      </p:sp>
      <p:sp>
        <p:nvSpPr>
          <p:cNvPr id="3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Visual Studio设计器是一个用于创建和管理Windows应用程序界面的可视化工具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可以使用Visual Studio设计器创建窗体、添加控件、设置控件属性等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Visual Studio设计器提供了丰富的控件库，可以方便地实现各种用户界面设计</a:t>
                </a:r>
                <a:endParaRPr/>
              </a:p>
            </p:txBody>
          </p:sp>
          <p:sp>
            <p:nvSpPr>
              <p:cNvPr id="32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Visual Studio设计器简介</a:t>
                </a:r>
                <a:endParaRPr/>
              </a:p>
            </p:txBody>
          </p:sp>
          <p:sp>
            <p:nvSpPr>
              <p:cNvPr id="32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打开Visual Studio，创建一个新的Windows窗体应用程序项目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在“解决方案资源管理器”中，双击“窗体”文件夹，打开窗体设计器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在窗体设计器中，拖动鼠标创建一个新的窗体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在窗体上添加控件，设置控件的属性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保存窗体设计，编写代码实现窗体功能</a:t>
                </a:r>
                <a:endParaRPr/>
              </a:p>
            </p:txBody>
          </p:sp>
          <p:sp>
            <p:nvSpPr>
              <p:cNvPr id="32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使用Visual Studio设计器创建窗体界面的步骤</a:t>
                </a:r>
                <a:endParaRPr/>
              </a:p>
            </p:txBody>
          </p:sp>
          <p:sp>
            <p:nvSpPr>
              <p:cNvPr id="32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使用Visual Studio设计器创建窗体界面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使用C#代码控制窗体界面元素的方法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通过访问窗体对象的属性，可以设置窗体的各种属性，如标题、位置、大小等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通过访问控件对象的属性，可以设置控件的各种属性，如文本、位置、大小等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通过调用控件对象的方法，可以控制控件的行为，如显示、隐藏、禁用等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使用C#代码控制窗体界面元素的示例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在窗体加载事件中，设置窗体的标题和位置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在按钮的点击事件中，隐藏一个文本框</a:t>
            </a:r>
            <a:endParaRPr/>
          </a:p>
        </p:txBody>
      </p: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使用C#代码控制窗体界面元素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窗体布局</a:t>
                </a:r>
                <a:endParaRPr/>
              </a:p>
            </p:txBody>
          </p:sp>
          <p:sp>
            <p:nvSpPr>
              <p:cNvPr id="3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窗体布局是指如何安排窗体上的控件，以实现用户界面的美观和易用性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可以使用Visual Studio设计器进行窗体布局，也可以使用C#代码进行窗体布局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常见的窗体布局方式有：表单布局、网格布局、布局面板等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窗体皮肤设计</a:t>
                </a:r>
                <a:endParaRPr/>
              </a:p>
            </p:txBody>
          </p:sp>
          <p:sp>
            <p:nvSpPr>
              <p:cNvPr id="3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窗体皮肤是指窗体的视觉效果，包括颜色、字体、图标等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可以使用Visual Studio设计器进行窗体皮肤设计，也可以使用C#代码进行窗体皮肤设计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常见的窗体皮肤设计方法有：使用皮肤控件、自定义控件外观等</a:t>
                </a:r>
                <a:endParaRPr/>
              </a:p>
            </p:txBody>
          </p:sp>
          <p:sp>
            <p:nvSpPr>
              <p:cNvPr id="3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窗体布局与皮肤设计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C# Windows窗体应用程序的事件处理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窗体事件概述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窗体事件是指在窗体生命周期中发生的事件，如加载、显示、关闭等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窗体事件是由窗体对象触发的，可以通过编写事件处理程序来处理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窗体事件处理程序是一个方法，用于处理窗体事件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窗体事件的处理机制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当窗体事件发生时，窗体对象会触发相应的事件处理程序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事件处理程序可以是一个方法，也可以是一个委托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在事件处理程序中，可以编写处理窗体事件的逻辑代码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窗体事件概述与处理机制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使用事件处理程序处理窗体事件的步骤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在窗体设计器中，选中窗体对象，打开“事件”属性面板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在“事件”属性面板中，选择需要处理的事件，如“加载”事件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在“事件处理程序”属性中，输入处理事件的方法名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编写事件处理程序的代码，实现窗体事件的处理逻辑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使用事件处理程序处理窗体事件的示例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在窗体加载事件中，设置窗体的标题和位置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使用事件处理程序处理窗体事件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自定义事件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自定义事件是指在窗体应用程序中自定义的事件，可以在需要时触发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可以使用Event关键字声明自定义事件，并使用RaiseEvent方法触发事件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自定义事件可以携带事件参数，用于传递事件的相关信息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事件委托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事件委托是一种处理事件的方法，可以将事件处理程序委托给另一个对象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可以使用Delegate关键字声明事件委托，并使用addEventListener方法添加事件处理程序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事件委托可以实现事件的多路广播，即一个事件可以被多个对象处理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触发自定义事件与事件委托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C# Windows窗体应用程序的控件编程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常用控件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Windows窗体应用程序提供了丰富的控件库，常用的控件有：标签、文本框、按钮、列表框、组合框等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控件是窗体上的一个元素，用于显示信息和接收用户的输入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可以使用Visual Studio设计器添加控件，也可以使用C#代码添加控件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常用控件的使用示例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在窗体上添加一个标签，显示文本“请输入用户名”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在窗体上添加一个文本框，用于接收用户的输入</a:t>
            </a:r>
            <a:endParaRPr/>
          </a:p>
        </p:txBody>
      </p: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常用控件介绍与使用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https://d.book118.com/878072064107006037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C# Windows窗体应用程序设计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2024-09-17T15:00:23.268</cp:lastPrinted>
  <dcterms:created xsi:type="dcterms:W3CDTF">2024-09-17T07:00:23Z</dcterms:created>
  <dcterms:modified xsi:type="dcterms:W3CDTF">2024-09-17T07:00:25Z</dcterms:modified>
</cp:coreProperties>
</file>