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F06D4C-D7F4-4928-90EE-C70E4FD08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D990B0-C668-4FC8-95F1-3EFF4229AB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2BAD5-B0A9-40D2-8F5A-732B5771AB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578EE3-9C92-4287-96D3-5316595998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BBFBB7-CAAA-4AA9-A408-186DEA84C8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249730-5A70-4CE6-B940-39F490B90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682103-352F-4394-AB21-F7892DA44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2BB253-F335-4143-9537-C0AD1A9814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D558F3-72E0-4F4F-A107-82276AF5D0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001A95-7012-4FFF-9263-FF70899F62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D9D854-9448-4D5E-852A-729178B8A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8072065032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新生儿蓝光光疗的注意事项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蓝光光疗的基本知识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新生儿蓝光光疗的适用情况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新生儿蓝光光疗的注意事项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新生儿蓝光光疗的副作用及处理方法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新生儿蓝光光疗后的护理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蓝光光疗的基本知识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721" r="3272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蓝光光疗的定义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它通过刺激新生儿体内胆红素的代谢，加速胆红素的排出，降低血清胆红素水平，从而减轻黄疸症状。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蓝光光疗是一种利用特定波长的蓝光对新生儿黄疸进行治疗的方法。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3049" b="304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蓝光光疗的作用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降低血清胆红素水平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蓝光光疗能够促进胆红素的代谢和排出，从而降低血清胆红素水平，减轻黄疸症状。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预防核黄疸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通过及时进行蓝光光疗，可以有效降低核黄疸的发生风险，保护新生儿的健康。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缩短病程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蓝光光疗可以缩短黄疸的持续时间，使新生儿尽快康复。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蓝光光疗的原理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蓝光波长在425-475nm之间，能够被胆红素吸收，促使胆红素转化为水溶性物质，加速其从肠道和尿液中排出。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在蓝光光疗的作用下，新生儿体内的未结合胆红素可转化为水溶性物质，易于从肠道和尿液中排出，从而降低血清胆红素水平。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新生儿蓝光光疗的适用情况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黄疸是由于胆红素代谢异常引起血清胆红素浓度升高所致，可能导致皮肤、巩膜和黏膜黄染。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蓝光光疗通过光的作用使未结合胆红素转变为水溶性异构体，从而加速胆红素排泄，降低血清胆红素浓度。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676" r="9676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新生儿黄疸是新生儿期常见疾病，蓝光光疗是治疗黄疸的有效方法之一。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新生儿黄疸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新生儿溶血病是指母子血型不合引起的同族免疫性溶血，常见Rh血型系统和ABO血型系统的母子血型不合。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蓝光光疗可以降低溶血病患儿的血清胆红素浓度，缓解黄疸症状，但需配合药物治疗和换血治疗等综合措施。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新生儿溶血病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958" r="1595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新生儿败血症是指新生儿期细菌或真菌侵入血液循环，并在其中繁殖产生毒素而造成的全身性感染。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蓝光光疗可以降低败血症患儿的血清胆红素浓度，缓解黄疸症状，但需配合抗生素等药物治疗和护理措施。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新生儿败血症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新生儿蓝光光疗的注意事项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https://d.book118.com/878072065032006040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2024-09-18T11:47:35.305</cp:lastPrinted>
  <dcterms:created xsi:type="dcterms:W3CDTF">2024-09-18T03:47:35Z</dcterms:created>
  <dcterms:modified xsi:type="dcterms:W3CDTF">2024-09-18T03:47:37Z</dcterms:modified>
</cp:coreProperties>
</file>