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C957-C978-458E-B6AD-ECF845EA3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3BEAD-CFA2-43DD-9462-508F470D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5FE49-9258-4622-BD75-FAE21E9C0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E0096-AC22-4E9A-92DD-8FD47A4B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0DBD4-8510-48FE-90CF-790C702D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D6660-8064-4FD3-A7B1-6889121A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CBB8C-86B0-410E-BF74-9386AF2F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3402-B6D4-4D3F-8593-B0FA0F9C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B58C3-C597-4333-820D-0D2DEC7B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AE93-F4F4-492E-B4D4-B32611A2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F0C5-C5DA-48D1-8480-030B6F6B5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2143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绩效管理的理论基础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绩效管理的理论框架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绩效管理的核心流程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绩效管理是一种系统性的方法，旨在通过设定明确的绩效目标、评估员工工作表现并提供反馈，以改善和提高个人、团队和组织的整体绩效。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绩效管理的目的是确保员工的工作表现与组织目标保持一致，激励员工实现卓越绩效，并为组织的发展提供有力支持。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通过设定明确的绩效目标和提供反馈，帮助员工了解自己的工作表现，从而有针对性地改进和提高。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将组织目标与员工绩效紧密结合，确保员工的工作活动与组织战略保持一致，从而推动组织目标的实现。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绩效管理为人力资源决策提供了重要依据，如晋升、调薪、奖励等，有助于优化人力资源配置，提高管理效率。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人力资源管理涉及招聘、培训、薪酬等多个方面，而绩效管理是其中的核心环节，关注员工的工作表现和成果。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绩效管理是人力资源管理的重要组成部分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绩效管理需要与招聘、培训、薪酬等其他人力资源管理活动相互配合，共同推动组织的发展。例如，招聘时需要关注应聘者的潜力和能力，以便为绩效管理打下良好基础；培训则是提高员工绩效的重要途径之一。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绩效管理与其他人力资源管理活动的相互作用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绩效管理与人力资源管理的关系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绩效管理的理论框架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目标设定理论认为，明确、具体、有挑战性的目标能够提高员工的绩效。这些目标应该与组织的整体战略和部门目标相一致，并为员工提供清晰的指导和方向。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目标难度与绩效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研究表明，具有适当难度的目标能够激发员工的积极性和努力程度，从而提高绩效。过于容易或过于困难的目标都可能导致员工失去动力或产生挫败感。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41" r="45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期望理论认为，员工会根据他们对奖励的期望和对绩效的期望来决定努力程度。如果员工相信他们的努力会带来良好的绩效和相应的奖励，他们就更有可能付出更多的努力。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员工的期望与他们的绩效密切相关。当员工对实现目标和获得奖励有积极的期望时，他们通常会表现出更高的绩效水平。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期望与绩效关系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20" r="127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公平感与绩效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公平理论认为，员工会将自己的投入（如努力、技能、经验等）与产出（如薪酬、晋升、认可等）与他人进行比较。如果他们感到自己的投入产出比与他人相当，就会产生公平感，从而提高绩效。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不公平感的影响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如果员工感到不公平，他们可能会减少努力、降低绩效、寻求其他机会或采取其他行动来恢复公平感。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强化与行为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理论认为，行为的结果（即后果）会影响该行为在将来的发生频率。如果某种行为导致积极的结果（正强化），则该行为在将来更有可能发生；如果导致消极的结果（负强化），则该行为在将来发生的可能性减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强化在绩效管理中的应用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在绩效管理中，强化理论可以通过奖励和惩罚来影响员工的行为和绩效。对于良好的绩效，可以给予正强化（如奖金、晋升、表扬等）；对于不良的绩效，可以给予负强化（如警告、降职、解雇等）。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绩效管理的核心流程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设定具体、可衡量、可实现、相关性强和时限明确的目标。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让员工参与目标设定过程，提高目标接受度和实现动力。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为目标实现提供必要的资源、培训和指导。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管理者与员工保持定期沟通，讨论工作进展、遇到的挑战和需要的支持。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收集关键绩效指标（KPIs）数据，监控目标实现情况，及时发现问题并采取相应措施。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根据实际情况调整目标和计划，确保绩效管理的有效性。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多角度评估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采用360度反馈方法，从上级、下级、同事和客户等多个角度获取评估信息。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在评估结束后，及时向员工提供具体、建设性的反馈，帮助员工了解自身优缺点和改进方向。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制定客观、公正的评估标准，确保评估结果的可信度和有效性。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https://d.book118.com/878072143074006032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2024-09-10T02:47:38.063</cp:lastPrinted>
  <dcterms:created xsi:type="dcterms:W3CDTF">2024-09-09T18:47:38Z</dcterms:created>
  <dcterms:modified xsi:type="dcterms:W3CDTF">2024-09-09T18:47:40Z</dcterms:modified>
</cp:coreProperties>
</file>