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7"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7"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tags" Target="tags/tag235.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ags" Target="../tags/tag122.xml" /><Relationship Id="rId2" Type="http://schemas.openxmlformats.org/officeDocument/2006/relationships/tags" Target="../tags/tag123.xml" /><Relationship Id="rId3" Type="http://schemas.openxmlformats.org/officeDocument/2006/relationships/tags" Target="../tags/tag124.xml" /><Relationship Id="rId4" Type="http://schemas.openxmlformats.org/officeDocument/2006/relationships/tags" Target="../tags/tag125.xml" /><Relationship Id="rId5" Type="http://schemas.openxmlformats.org/officeDocument/2006/relationships/tags" Target="../tags/tag126.xml" /><Relationship Id="rId6" Type="http://schemas.openxmlformats.org/officeDocument/2006/relationships/tags" Target="../tags/tag127.xml" /><Relationship Id="rId7" Type="http://schemas.openxmlformats.org/officeDocument/2006/relationships/tags" Target="../tags/tag128.xml" /><Relationship Id="rId8"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a:effectLst/>
      </p:bgPr>
    </p:bg>
    <p:spTree>
      <p:nvGrpSpPr>
        <p:cNvPr id="1" name=""/>
        <p:cNvGrpSpPr/>
        <p:nvPr>
          <p:custDataLst>
            <p:tags r:id="rId1"/>
          </p:custDataLst>
        </p:nvPr>
      </p:nvGrpSpPr>
      <p:grpSpPr>
        <a:xfrm>
          <a:off x="0" y="0"/>
          <a:ext cx="0" cy="0"/>
        </a:xfrm>
      </p:grpSpPr>
      <p:sp>
        <p:nvSpPr>
          <p:cNvPr id="2" name="页眉占位符 1"/>
          <p:cNvSpPr>
            <a:spLocks noGrp="1"/>
          </p:cNvSpPr>
          <p:nvPr>
            <p:ph type="hdr" sz="quarter"/>
            <p:custDataLst>
              <p:tags r:id="rId2"/>
            </p:custDataLst>
          </p:nvPr>
        </p:nvSpPr>
        <p:spPr>
          <a:xfrm>
            <a:off x="0" y="0"/>
            <a:ext cx="2971800" cy="458788"/>
          </a:xfrm>
          <a:prstGeom prst="rect">
            <a:avLst/>
          </a:prstGeom>
        </p:spPr>
        <p:txBody>
          <a:bodyPr vert="horz" lIns="91440" tIns="45720" rIns="91440" bIns="45720" rtlCol="0"/>
          <a:lstStyle>
            <a:lvl1pPr algn="l" eaLnBrk="1" fontAlgn="auto" hangingPunct="1">
              <a:spcBef>
                <a:spcPct val="0"/>
              </a:spcBef>
              <a:spcAft>
                <a:spcPct val="0"/>
              </a:spcAft>
              <a:defRPr sz="1200">
                <a:latin typeface="方正启体简体"/>
                <a:ea typeface="方正启体简体"/>
                <a:cs typeface="方正启体简体"/>
                <a:sym typeface="方正启体简体"/>
              </a:defRPr>
            </a:lvl1pPr>
          </a:lstStyle>
          <a:p>
            <a:pPr marL="0" marR="0" lvl="0" indent="0" algn="l" defTabSz="685800" rtl="0" eaLnBrk="1" fontAlgn="auto" latinLnBrk="0" hangingPunct="1">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solidFill>
              <a:effectLst/>
              <a:uLnTx/>
              <a:uFillTx/>
            </a:endParaRPr>
          </a:p>
        </p:txBody>
      </p:sp>
      <p:sp>
        <p:nvSpPr>
          <p:cNvPr id="3" name="日期占位符 2"/>
          <p:cNvSpPr>
            <a:spLocks noGrp="1"/>
          </p:cNvSpPr>
          <p:nvPr>
            <p:ph type="dt" idx="1"/>
            <p:custDataLst>
              <p:tags r:id="rId3"/>
            </p:custDataLst>
          </p:nvPr>
        </p:nvSpPr>
        <p:spPr>
          <a:xfrm>
            <a:off x="3884613" y="0"/>
            <a:ext cx="2971800" cy="458788"/>
          </a:xfrm>
          <a:prstGeom prst="rect">
            <a:avLst/>
          </a:prstGeom>
        </p:spPr>
        <p:txBody>
          <a:bodyPr vert="horz" lIns="91440" tIns="45720" rIns="91440" bIns="45720" rtlCol="0"/>
          <a:lstStyle>
            <a:lvl1pPr algn="r" eaLnBrk="1" fontAlgn="auto" hangingPunct="1">
              <a:spcBef>
                <a:spcPct val="0"/>
              </a:spcBef>
              <a:spcAft>
                <a:spcPct val="0"/>
              </a:spcAft>
              <a:defRPr sz="1200">
                <a:latin typeface="方正启体简体"/>
                <a:ea typeface="方正启体简体"/>
                <a:cs typeface="方正启体简体"/>
                <a:sym typeface="方正启体简体"/>
              </a:defRPr>
            </a:lvl1pPr>
          </a:lstStyle>
          <a:p>
            <a:pPr marL="0" marR="0" lvl="0" indent="0" algn="r" defTabSz="685800" rtl="0" eaLnBrk="1" fontAlgn="auto" latinLnBrk="0" hangingPunct="1">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solidFill>
              <a:effectLst/>
              <a:uLnTx/>
              <a:uFillTx/>
            </a:endParaRPr>
          </a:p>
        </p:txBody>
      </p:sp>
      <p:sp>
        <p:nvSpPr>
          <p:cNvPr id="4" name="幻灯片图像占位符 3"/>
          <p:cNvSpPr>
            <a:spLocks noGrp="1" noRot="1" noChangeAspect="1"/>
          </p:cNvSpPr>
          <p:nvPr>
            <p:ph type="sldImg" idx="2"/>
            <p:custDataLst>
              <p:tags r:id="rId4"/>
            </p:custDataLst>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custDataLst>
              <p:tags r:id="rId5"/>
            </p:custDataLst>
          </p:nvPr>
        </p:nvSpPr>
        <p:spPr>
          <a:xfrm>
            <a:off x="685800" y="4400550"/>
            <a:ext cx="5486400" cy="3600450"/>
          </a:xfrm>
          <a:prstGeom prst="rect">
            <a:avLst/>
          </a:prstGeom>
        </p:spPr>
        <p:txBody>
          <a:bodyPr vert="horz" lIns="91440" tIns="45720" rIns="91440" bIns="45720" rtlCol="0"/>
          <a:lstStyle/>
          <a:p>
            <a:pPr marL="0" marR="0" lvl="0" indent="0" algn="l" defTabSz="685800" rtl="0" eaLnBrk="0" fontAlgn="base" latinLnBrk="0" hangingPunct="0">
              <a:lnSpc>
                <a:spcPct val="100000"/>
              </a:lnSpc>
              <a:spcBef>
                <a:spcPct val="30000"/>
              </a:spcBef>
              <a:spcAft>
                <a:spcPct val="0"/>
              </a:spcAft>
              <a:buClrTx/>
              <a:buSzTx/>
              <a:buFontTx/>
              <a:buNone/>
              <a:defRPr/>
            </a:pPr>
            <a:r>
              <a:rPr kumimoji="0" lang="zh-CN" altLang="en-US" sz="900" b="0" i="0" u="none" strike="noStrike" kern="1200" cap="none" spc="0" normalizeH="0" baseline="0" noProof="0">
                <a:ln>
                  <a:noFill/>
                </a:ln>
                <a:solidFill>
                  <a:schemeClr val="tx1"/>
                </a:solidFill>
                <a:effectLst/>
                <a:uLnTx/>
                <a:uFillTx/>
                <a:latin typeface="+mn-lt"/>
                <a:ea typeface="+mn-ea"/>
                <a:cs typeface="+mn-cs"/>
              </a:rPr>
              <a:t>单击此处编辑母版文本样式</a:t>
            </a:r>
            <a:endParaRPr kumimoji="0" lang="zh-CN" altLang="en-US" sz="900" b="0" i="0" u="none" strike="noStrike" kern="1200" cap="none" spc="0" normalizeH="0" baseline="0" noProof="0">
              <a:ln>
                <a:noFill/>
              </a:ln>
              <a:solidFill>
                <a:schemeClr val="tx1"/>
              </a:solidFill>
              <a:effectLst/>
              <a:uLnTx/>
              <a:uFillTx/>
              <a:latin typeface="+mn-lt"/>
              <a:ea typeface="+mn-ea"/>
              <a:cs typeface="+mn-cs"/>
            </a:endParaRPr>
          </a:p>
          <a:p>
            <a:pPr marL="342900" marR="0" lvl="1" indent="0" algn="l" defTabSz="685800" rtl="0" eaLnBrk="0" fontAlgn="base" latinLnBrk="0" hangingPunct="0">
              <a:lnSpc>
                <a:spcPct val="100000"/>
              </a:lnSpc>
              <a:spcBef>
                <a:spcPct val="30000"/>
              </a:spcBef>
              <a:spcAft>
                <a:spcPct val="0"/>
              </a:spcAft>
              <a:buClrTx/>
              <a:buSzTx/>
              <a:buFontTx/>
              <a:buNone/>
              <a:defRPr/>
            </a:pPr>
            <a:r>
              <a:rPr kumimoji="0" lang="zh-CN" altLang="en-US" sz="900" b="0" i="0" u="none" strike="noStrike" kern="1200" cap="none" spc="0" normalizeH="0" baseline="0" noProof="0">
                <a:ln>
                  <a:noFill/>
                </a:ln>
                <a:solidFill>
                  <a:schemeClr val="tx1"/>
                </a:solidFill>
                <a:effectLst/>
                <a:uLnTx/>
                <a:uFillTx/>
                <a:latin typeface="+mn-lt"/>
                <a:ea typeface="+mn-ea"/>
                <a:cs typeface="+mn-cs"/>
              </a:rPr>
              <a:t>第二级</a:t>
            </a:r>
            <a:endParaRPr kumimoji="0" lang="zh-CN" altLang="en-US" sz="900" b="0" i="0" u="none" strike="noStrike" kern="1200" cap="none" spc="0" normalizeH="0" baseline="0" noProof="0">
              <a:ln>
                <a:noFill/>
              </a:ln>
              <a:solidFill>
                <a:schemeClr val="tx1"/>
              </a:solidFill>
              <a:effectLst/>
              <a:uLnTx/>
              <a:uFillTx/>
              <a:latin typeface="+mn-lt"/>
              <a:ea typeface="+mn-ea"/>
              <a:cs typeface="+mn-cs"/>
            </a:endParaRPr>
          </a:p>
          <a:p>
            <a:pPr marL="685800" marR="0" lvl="2" indent="0" algn="l" defTabSz="685800" rtl="0" eaLnBrk="0" fontAlgn="base" latinLnBrk="0" hangingPunct="0">
              <a:lnSpc>
                <a:spcPct val="100000"/>
              </a:lnSpc>
              <a:spcBef>
                <a:spcPct val="30000"/>
              </a:spcBef>
              <a:spcAft>
                <a:spcPct val="0"/>
              </a:spcAft>
              <a:buClrTx/>
              <a:buSzTx/>
              <a:buFontTx/>
              <a:buNone/>
              <a:defRPr/>
            </a:pPr>
            <a:r>
              <a:rPr kumimoji="0" lang="zh-CN" altLang="en-US" sz="900" b="0" i="0" u="none" strike="noStrike" kern="1200" cap="none" spc="0" normalizeH="0" baseline="0" noProof="0">
                <a:ln>
                  <a:noFill/>
                </a:ln>
                <a:solidFill>
                  <a:schemeClr val="tx1"/>
                </a:solidFill>
                <a:effectLst/>
                <a:uLnTx/>
                <a:uFillTx/>
                <a:latin typeface="+mn-lt"/>
                <a:ea typeface="+mn-ea"/>
                <a:cs typeface="+mn-cs"/>
              </a:rPr>
              <a:t>第三级</a:t>
            </a:r>
            <a:endParaRPr kumimoji="0" lang="zh-CN" altLang="en-US" sz="900" b="0" i="0" u="none" strike="noStrike" kern="1200" cap="none" spc="0" normalizeH="0" baseline="0" noProof="0">
              <a:ln>
                <a:noFill/>
              </a:ln>
              <a:solidFill>
                <a:schemeClr val="tx1"/>
              </a:solidFill>
              <a:effectLst/>
              <a:uLnTx/>
              <a:uFillTx/>
              <a:latin typeface="+mn-lt"/>
              <a:ea typeface="+mn-ea"/>
              <a:cs typeface="+mn-cs"/>
            </a:endParaRPr>
          </a:p>
          <a:p>
            <a:pPr marL="1028700" marR="0" lvl="3" indent="0" algn="l" defTabSz="685800" rtl="0" eaLnBrk="0" fontAlgn="base" latinLnBrk="0" hangingPunct="0">
              <a:lnSpc>
                <a:spcPct val="100000"/>
              </a:lnSpc>
              <a:spcBef>
                <a:spcPct val="30000"/>
              </a:spcBef>
              <a:spcAft>
                <a:spcPct val="0"/>
              </a:spcAft>
              <a:buClrTx/>
              <a:buSzTx/>
              <a:buFontTx/>
              <a:buNone/>
              <a:defRPr/>
            </a:pPr>
            <a:r>
              <a:rPr kumimoji="0" lang="zh-CN" altLang="en-US" sz="900" b="0" i="0" u="none" strike="noStrike" kern="1200" cap="none" spc="0" normalizeH="0" baseline="0" noProof="0">
                <a:ln>
                  <a:noFill/>
                </a:ln>
                <a:solidFill>
                  <a:schemeClr val="tx1"/>
                </a:solidFill>
                <a:effectLst/>
                <a:uLnTx/>
                <a:uFillTx/>
                <a:latin typeface="+mn-lt"/>
                <a:ea typeface="+mn-ea"/>
                <a:cs typeface="+mn-cs"/>
              </a:rPr>
              <a:t>第四级</a:t>
            </a:r>
            <a:endParaRPr kumimoji="0" lang="zh-CN" altLang="en-US" sz="900" b="0" i="0" u="none" strike="noStrike" kern="1200" cap="none" spc="0" normalizeH="0" baseline="0" noProof="0">
              <a:ln>
                <a:noFill/>
              </a:ln>
              <a:solidFill>
                <a:schemeClr val="tx1"/>
              </a:solidFill>
              <a:effectLst/>
              <a:uLnTx/>
              <a:uFillTx/>
              <a:latin typeface="+mn-lt"/>
              <a:ea typeface="+mn-ea"/>
              <a:cs typeface="+mn-cs"/>
            </a:endParaRPr>
          </a:p>
          <a:p>
            <a:pPr marL="1371600" marR="0" lvl="4" indent="0" algn="l" defTabSz="685800" rtl="0" eaLnBrk="0" fontAlgn="base" latinLnBrk="0" hangingPunct="0">
              <a:lnSpc>
                <a:spcPct val="100000"/>
              </a:lnSpc>
              <a:spcBef>
                <a:spcPct val="30000"/>
              </a:spcBef>
              <a:spcAft>
                <a:spcPct val="0"/>
              </a:spcAft>
              <a:buClrTx/>
              <a:buSzTx/>
              <a:buFontTx/>
              <a:buNone/>
              <a:defRPr/>
            </a:pPr>
            <a:r>
              <a:rPr kumimoji="0" lang="zh-CN" altLang="en-US" sz="900" b="0" i="0" u="none" strike="noStrike" kern="1200" cap="none" spc="0" normalizeH="0" baseline="0" noProof="0">
                <a:ln>
                  <a:noFill/>
                </a:ln>
                <a:solidFill>
                  <a:schemeClr val="tx1"/>
                </a:solidFill>
                <a:effectLst/>
                <a:uLnTx/>
                <a:uFillTx/>
                <a:latin typeface="+mn-lt"/>
                <a:ea typeface="+mn-ea"/>
                <a:cs typeface="+mn-cs"/>
              </a:rPr>
              <a:t>第五级</a:t>
            </a:r>
            <a:endParaRPr kumimoji="0" lang="zh-CN" altLang="en-US" sz="900" b="0" i="0" u="none" strike="noStrike" kern="1200" cap="none" spc="0" normalizeH="0" baseline="0" noProof="0">
              <a:ln>
                <a:noFill/>
              </a:ln>
              <a:solidFill>
                <a:schemeClr val="tx1"/>
              </a:solidFill>
              <a:effectLst/>
              <a:uLnTx/>
              <a:uFillTx/>
              <a:latin typeface="+mn-lt"/>
              <a:ea typeface="+mn-ea"/>
              <a:cs typeface="+mn-cs"/>
            </a:endParaRPr>
          </a:p>
        </p:txBody>
      </p:sp>
      <p:sp>
        <p:nvSpPr>
          <p:cNvPr id="6" name="页脚占位符 5"/>
          <p:cNvSpPr>
            <a:spLocks noGrp="1"/>
          </p:cNvSpPr>
          <p:nvPr>
            <p:ph type="ftr" sz="quarter" idx="4"/>
            <p:custDataLst>
              <p:tags r:id="rId6"/>
            </p:custDataLst>
          </p:nvPr>
        </p:nvSpPr>
        <p:spPr>
          <a:xfrm>
            <a:off x="0" y="8685213"/>
            <a:ext cx="2971800" cy="458788"/>
          </a:xfrm>
          <a:prstGeom prst="rect">
            <a:avLst/>
          </a:prstGeom>
        </p:spPr>
        <p:txBody>
          <a:bodyPr vert="horz" lIns="91440" tIns="45720" rIns="91440" bIns="45720" rtlCol="0" anchor="b"/>
          <a:lstStyle>
            <a:lvl1pPr algn="l" eaLnBrk="1" fontAlgn="auto" hangingPunct="1">
              <a:spcBef>
                <a:spcPct val="0"/>
              </a:spcBef>
              <a:spcAft>
                <a:spcPct val="0"/>
              </a:spcAft>
              <a:defRPr sz="1200">
                <a:latin typeface="方正启体简体"/>
                <a:ea typeface="方正启体简体"/>
                <a:cs typeface="方正启体简体"/>
                <a:sym typeface="方正启体简体"/>
              </a:defRPr>
            </a:lvl1pPr>
          </a:lstStyle>
          <a:p>
            <a:pPr marL="0" marR="0" lvl="0" indent="0" algn="l" defTabSz="685800" rtl="0" eaLnBrk="1" fontAlgn="auto" latinLnBrk="0" hangingPunct="1">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solidFill>
              <a:effectLst/>
              <a:uLnTx/>
              <a:uFillTx/>
            </a:endParaRPr>
          </a:p>
        </p:txBody>
      </p:sp>
      <p:sp>
        <p:nvSpPr>
          <p:cNvPr id="7" name="灯片编号占位符 6"/>
          <p:cNvSpPr>
            <a:spLocks noGrp="1"/>
          </p:cNvSpPr>
          <p:nvPr>
            <p:ph type="sldNum" sz="quarter" idx="5"/>
            <p:custDataLst>
              <p:tags r:id="rId7"/>
            </p:custDataLst>
          </p:nvPr>
        </p:nvSpPr>
        <p:spPr>
          <a:xfrm>
            <a:off x="3884613" y="8685213"/>
            <a:ext cx="2971800" cy="458788"/>
          </a:xfrm>
          <a:prstGeom prst="rect">
            <a:avLst/>
          </a:prstGeom>
        </p:spPr>
        <p:txBody>
          <a:bodyPr vert="horz" wrap="square" lIns="91440" tIns="45720" rIns="91440" bIns="45720" numCol="1" anchor="b" anchorCtr="0" compatLnSpc="1"/>
          <a:lstStyle/>
          <a:p>
            <a:pPr lvl="0" algn="r" eaLnBrk="1" hangingPunct="1"/>
            <a:fld id="{9A0DB2DC-4C9A-4742-B13C-FB6460FD3503}" type="slidenum">
              <a:rPr lang="zh-CN" altLang="en-US" sz="1200">
                <a:latin typeface="方正启体简体"/>
                <a:ea typeface="方正启体简体"/>
              </a:rPr>
              <a:t/>
            </a:fld>
            <a:endParaRPr lang="zh-CN" altLang="en-US" sz="1200">
              <a:latin typeface="方正启体简体"/>
              <a:ea typeface="方正启体简体"/>
            </a:endParaRPr>
          </a:p>
        </p:txBody>
      </p:sp>
    </p:spTree>
  </p:cSld>
  <p:clrMap bg1="lt1" tx1="dk1" bg2="lt2" tx2="dk2" accent1="accent1" accent2="accent2" accent3="accent3" accent4="accent4" accent5="accent5" accent6="accent6" hlink="hlink" folHlink="folHlink"/>
  <p:hf sldNum="0" hdr="0" ftr="0" dt="0"/>
  <p:notesStyle>
    <a:lvl1pPr algn="l" defTabSz="685800" rtl="0" eaLnBrk="0" fontAlgn="base" hangingPunct="0">
      <a:spcBef>
        <a:spcPct val="30000"/>
      </a:spcBef>
      <a:spcAft>
        <a:spcPct val="0"/>
      </a:spcAft>
      <a:defRPr sz="900" kern="1200">
        <a:solidFill>
          <a:schemeClr val="tx1"/>
        </a:solidFill>
        <a:latin typeface="方正启体简体"/>
        <a:ea typeface="方正启体简体"/>
        <a:cs typeface="方正启体简体"/>
        <a:sym typeface="方正启体简体"/>
      </a:defRPr>
    </a:lvl1pPr>
    <a:lvl2pPr marL="342900" algn="l" defTabSz="685800" rtl="0" eaLnBrk="0" fontAlgn="base" hangingPunct="0">
      <a:spcBef>
        <a:spcPct val="30000"/>
      </a:spcBef>
      <a:spcAft>
        <a:spcPct val="0"/>
      </a:spcAft>
      <a:defRPr sz="900" kern="1200">
        <a:solidFill>
          <a:schemeClr val="tx1"/>
        </a:solidFill>
        <a:latin typeface="方正启体简体"/>
        <a:ea typeface="方正启体简体"/>
        <a:cs typeface="方正启体简体"/>
        <a:sym typeface="方正启体简体"/>
      </a:defRPr>
    </a:lvl2pPr>
    <a:lvl3pPr marL="685800" algn="l" defTabSz="685800" rtl="0" eaLnBrk="0" fontAlgn="base" hangingPunct="0">
      <a:spcBef>
        <a:spcPct val="30000"/>
      </a:spcBef>
      <a:spcAft>
        <a:spcPct val="0"/>
      </a:spcAft>
      <a:defRPr sz="900" kern="1200">
        <a:solidFill>
          <a:schemeClr val="tx1"/>
        </a:solidFill>
        <a:latin typeface="方正启体简体"/>
        <a:ea typeface="方正启体简体"/>
        <a:cs typeface="方正启体简体"/>
        <a:sym typeface="方正启体简体"/>
      </a:defRPr>
    </a:lvl3pPr>
    <a:lvl4pPr marL="1028700" algn="l" defTabSz="685800" rtl="0" eaLnBrk="0" fontAlgn="base" hangingPunct="0">
      <a:spcBef>
        <a:spcPct val="30000"/>
      </a:spcBef>
      <a:spcAft>
        <a:spcPct val="0"/>
      </a:spcAft>
      <a:defRPr sz="900" kern="1200">
        <a:solidFill>
          <a:schemeClr val="tx1"/>
        </a:solidFill>
        <a:latin typeface="方正启体简体"/>
        <a:ea typeface="方正启体简体"/>
        <a:cs typeface="方正启体简体"/>
        <a:sym typeface="方正启体简体"/>
      </a:defRPr>
    </a:lvl4pPr>
    <a:lvl5pPr marL="1371600" algn="l" defTabSz="685800" rtl="0" eaLnBrk="0" fontAlgn="base" hangingPunct="0">
      <a:spcBef>
        <a:spcPct val="30000"/>
      </a:spcBef>
      <a:spcAft>
        <a:spcPct val="0"/>
      </a:spcAft>
      <a:defRPr sz="900" kern="1200">
        <a:solidFill>
          <a:schemeClr val="tx1"/>
        </a:solidFill>
        <a:latin typeface="方正启体简体"/>
        <a:ea typeface="方正启体简体"/>
        <a:cs typeface="方正启体简体"/>
        <a:sym typeface="方正启体简体"/>
      </a:defRPr>
    </a:lvl5pPr>
    <a:lvl6pPr marL="1714500" algn="l" defTabSz="685800" rtl="0" eaLnBrk="1" latinLnBrk="0" hangingPunct="1">
      <a:defRPr sz="900" kern="1200">
        <a:solidFill>
          <a:schemeClr val="tx1"/>
        </a:solidFill>
        <a:latin typeface="+mn-lt"/>
        <a:ea typeface="+mn-ea"/>
        <a:cs typeface="+mn-cs"/>
      </a:defRPr>
    </a:lvl6pPr>
    <a:lvl7pPr marL="2057400" algn="l" defTabSz="685800" rtl="0" eaLnBrk="1" latinLnBrk="0" hangingPunct="1">
      <a:defRPr sz="900" kern="1200">
        <a:solidFill>
          <a:schemeClr val="tx1"/>
        </a:solidFill>
        <a:latin typeface="+mn-lt"/>
        <a:ea typeface="+mn-ea"/>
        <a:cs typeface="+mn-cs"/>
      </a:defRPr>
    </a:lvl7pPr>
    <a:lvl8pPr marL="2400300" algn="l" defTabSz="685800" rtl="0" eaLnBrk="1" latinLnBrk="0" hangingPunct="1">
      <a:defRPr sz="900" kern="1200">
        <a:solidFill>
          <a:schemeClr val="tx1"/>
        </a:solidFill>
        <a:latin typeface="+mn-lt"/>
        <a:ea typeface="+mn-ea"/>
        <a:cs typeface="+mn-cs"/>
      </a:defRPr>
    </a:lvl8pPr>
    <a:lvl9pPr marL="2743200" algn="l" defTabSz="685800" rtl="0" eaLnBrk="1" latinLnBrk="0" hangingPunct="1">
      <a:defRPr sz="9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 Id="rId3" Type="http://schemas.openxmlformats.org/officeDocument/2006/relationships/tags" Target="../tags/tag139.xml" /><Relationship Id="rId4" Type="http://schemas.openxmlformats.org/officeDocument/2006/relationships/tags" Target="../tags/tag140.xml" /><Relationship Id="rId5" Type="http://schemas.openxmlformats.org/officeDocument/2006/relationships/tags" Target="../tags/tag14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 Id="rId3" Type="http://schemas.openxmlformats.org/officeDocument/2006/relationships/tags" Target="../tags/tag167.xml" /><Relationship Id="rId4" Type="http://schemas.openxmlformats.org/officeDocument/2006/relationships/tags" Target="../tags/tag168.xml" /><Relationship Id="rId5" Type="http://schemas.openxmlformats.org/officeDocument/2006/relationships/tags" Target="../tags/tag169.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 Id="rId3" Type="http://schemas.openxmlformats.org/officeDocument/2006/relationships/tags" Target="../tags/tag183.xml" /><Relationship Id="rId4" Type="http://schemas.openxmlformats.org/officeDocument/2006/relationships/tags" Target="../tags/tag184.xml" /><Relationship Id="rId5" Type="http://schemas.openxmlformats.org/officeDocument/2006/relationships/tags" Target="../tags/tag185.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 Id="rId3" Type="http://schemas.openxmlformats.org/officeDocument/2006/relationships/tags" Target="../tags/tag217.xml" /><Relationship Id="rId4" Type="http://schemas.openxmlformats.org/officeDocument/2006/relationships/tags" Target="../tags/tag218.xml" /><Relationship Id="rId5" Type="http://schemas.openxmlformats.org/officeDocument/2006/relationships/tags" Target="../tags/tag219.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2" name="幻灯片图像占位符 1"/>
          <p:cNvSpPr/>
          <p:nvPr>
            <p:ph type="sldImg" idx="2"/>
            <p:custDataLst>
              <p:tags r:id="rId4"/>
            </p:custDataLst>
          </p:nvPr>
        </p:nvSpPr>
        <p:spPr/>
      </p:sp>
      <p:sp>
        <p:nvSpPr>
          <p:cNvPr id="3" name="文本占位符 2"/>
          <p:cNvSpPr/>
          <p:nvPr>
            <p:ph type="body" idx="3"/>
            <p:custDataLst>
              <p:tags r:id="rId5"/>
            </p:custDataLst>
          </p:nvPr>
        </p:nvSpPr>
        <p:spPr/>
        <p:txBody>
          <a:bodyPr/>
          <a:lstStyle/>
          <a:p>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2" name="幻灯片图像占位符 1"/>
          <p:cNvSpPr>
            <a:spLocks noGrp="1" noRot="1" noChangeAspect="1"/>
          </p:cNvSpPr>
          <p:nvPr>
            <p:ph type="sldImg" idx="2"/>
            <p:custDataLst>
              <p:tags r:id="rId4"/>
            </p:custDataLst>
          </p:nvPr>
        </p:nvSpPr>
        <p:spPr/>
      </p:sp>
      <p:sp>
        <p:nvSpPr>
          <p:cNvPr id="3" name="文本占位符 2"/>
          <p:cNvSpPr>
            <a:spLocks noGrp="1"/>
          </p:cNvSpPr>
          <p:nvPr>
            <p:ph type="body" idx="3"/>
            <p:custDataLst>
              <p:tags r:id="rId5"/>
            </p:custDataLst>
          </p:nvPr>
        </p:nvSpPr>
        <p:spPr/>
        <p:txBody>
          <a:bodyPr/>
          <a:lstStyle/>
          <a:p>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2" name="幻灯片图像占位符 1"/>
          <p:cNvSpPr>
            <a:spLocks noGrp="1" noRot="1" noChangeAspect="1"/>
          </p:cNvSpPr>
          <p:nvPr>
            <p:ph type="sldImg" idx="2"/>
            <p:custDataLst>
              <p:tags r:id="rId4"/>
            </p:custDataLst>
          </p:nvPr>
        </p:nvSpPr>
        <p:spPr/>
      </p:sp>
      <p:sp>
        <p:nvSpPr>
          <p:cNvPr id="3" name="文本占位符 2"/>
          <p:cNvSpPr>
            <a:spLocks noGrp="1"/>
          </p:cNvSpPr>
          <p:nvPr>
            <p:ph type="body" idx="3"/>
            <p:custDataLst>
              <p:tags r:id="rId5"/>
            </p:custDataLst>
          </p:nvPr>
        </p:nvSpPr>
        <p:spPr/>
        <p:txBody>
          <a:bodyPr/>
          <a:lstStyle/>
          <a:p>
            <a:r>
              <a:rPr lang="zh-CN" altLang="en-US"/>
              <a:t>美国人崇尚个人至上，自我奋斗，深信个人尊严，为自己而生活，讲究个人特色，追求自我表现；重视合作精神，遵从少数人服从多数人原则</a:t>
            </a:r>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2" name="幻灯片图像占位符 1"/>
          <p:cNvSpPr>
            <a:spLocks noGrp="1" noRot="1" noChangeAspect="1"/>
          </p:cNvSpPr>
          <p:nvPr>
            <p:ph type="sldImg" idx="2"/>
            <p:custDataLst>
              <p:tags r:id="rId4"/>
            </p:custDataLst>
          </p:nvPr>
        </p:nvSpPr>
        <p:spPr/>
      </p:sp>
      <p:sp>
        <p:nvSpPr>
          <p:cNvPr id="3" name="文本占位符 2"/>
          <p:cNvSpPr>
            <a:spLocks noGrp="1"/>
          </p:cNvSpPr>
          <p:nvPr>
            <p:ph type="body" idx="3"/>
            <p:custDataLst>
              <p:tags r:id="rId5"/>
            </p:custDataLst>
          </p:nvPr>
        </p:nvSpPr>
        <p:spPr/>
        <p:txBody>
          <a:bodyPr/>
          <a:lstStyle/>
          <a:p>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tags" Target="../tags/tag1.xml" /><Relationship Id="rId2" Type="http://schemas.openxmlformats.org/officeDocument/2006/relationships/tags" Target="../tags/tag2.xml" /><Relationship Id="rId3" Type="http://schemas.openxmlformats.org/officeDocument/2006/relationships/tags" Target="../tags/tag3.xml" /><Relationship Id="rId4" Type="http://schemas.openxmlformats.org/officeDocument/2006/relationships/tags" Target="../tags/tag4.xml" /><Relationship Id="rId5" Type="http://schemas.openxmlformats.org/officeDocument/2006/relationships/tags" Target="../tags/tag5.xml" /><Relationship Id="rId6" Type="http://schemas.openxmlformats.org/officeDocument/2006/relationships/tags" Target="../tags/tag6.xml" /><Relationship Id="rId7"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tags" Target="../tags/tag7.xml" /><Relationship Id="rId2" Type="http://schemas.openxmlformats.org/officeDocument/2006/relationships/tags" Target="../tags/tag8.xml" /><Relationship Id="rId3" Type="http://schemas.openxmlformats.org/officeDocument/2006/relationships/tags" Target="../tags/tag9.xml" /><Relationship Id="rId4" Type="http://schemas.openxmlformats.org/officeDocument/2006/relationships/tags" Target="../tags/tag10.xml" /><Relationship Id="rId5" Type="http://schemas.openxmlformats.org/officeDocument/2006/relationships/tags" Target="../tags/tag11.xml" /><Relationship Id="rId6" Type="http://schemas.openxmlformats.org/officeDocument/2006/relationships/tags" Target="../tags/tag12.xml" /><Relationship Id="rId7"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tags" Target="../tags/tag13.xml" /><Relationship Id="rId2" Type="http://schemas.openxmlformats.org/officeDocument/2006/relationships/tags" Target="../tags/tag14.xml" /><Relationship Id="rId3" Type="http://schemas.openxmlformats.org/officeDocument/2006/relationships/tags" Target="../tags/tag15.xml" /><Relationship Id="rId4" Type="http://schemas.openxmlformats.org/officeDocument/2006/relationships/tags" Target="../tags/tag16.xml" /><Relationship Id="rId5" Type="http://schemas.openxmlformats.org/officeDocument/2006/relationships/tags" Target="../tags/tag17.xml" /><Relationship Id="rId6" Type="http://schemas.openxmlformats.org/officeDocument/2006/relationships/tags" Target="../tags/tag18.xml" /><Relationship Id="rId7"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tags" Target="../tags/tag19.xml" /><Relationship Id="rId2" Type="http://schemas.openxmlformats.org/officeDocument/2006/relationships/tags" Target="../tags/tag20.xml" /><Relationship Id="rId3" Type="http://schemas.openxmlformats.org/officeDocument/2006/relationships/tags" Target="../tags/tag21.xml" /><Relationship Id="rId4" Type="http://schemas.openxmlformats.org/officeDocument/2006/relationships/tags" Target="../tags/tag22.xml" /><Relationship Id="rId5" Type="http://schemas.openxmlformats.org/officeDocument/2006/relationships/tags" Target="../tags/tag23.xml" /><Relationship Id="rId6" Type="http://schemas.openxmlformats.org/officeDocument/2006/relationships/tags" Target="../tags/tag24.xml" /><Relationship Id="rId7" Type="http://schemas.openxmlformats.org/officeDocument/2006/relationships/tags" Target="../tags/tag25.xml" /><Relationship Id="rId8"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tags" Target="../tags/tag26.xml" /><Relationship Id="rId10" Type="http://schemas.openxmlformats.org/officeDocument/2006/relationships/slideMaster" Target="../slideMasters/slideMaster1.xml" /><Relationship Id="rId2" Type="http://schemas.openxmlformats.org/officeDocument/2006/relationships/tags" Target="../tags/tag27.xml" /><Relationship Id="rId3" Type="http://schemas.openxmlformats.org/officeDocument/2006/relationships/tags" Target="../tags/tag28.xml" /><Relationship Id="rId4" Type="http://schemas.openxmlformats.org/officeDocument/2006/relationships/tags" Target="../tags/tag29.xml" /><Relationship Id="rId5" Type="http://schemas.openxmlformats.org/officeDocument/2006/relationships/tags" Target="../tags/tag30.xml" /><Relationship Id="rId6" Type="http://schemas.openxmlformats.org/officeDocument/2006/relationships/tags" Target="../tags/tag31.xml" /><Relationship Id="rId7" Type="http://schemas.openxmlformats.org/officeDocument/2006/relationships/tags" Target="../tags/tag32.xml" /><Relationship Id="rId8" Type="http://schemas.openxmlformats.org/officeDocument/2006/relationships/tags" Target="../tags/tag33.xml" /><Relationship Id="rId9" Type="http://schemas.openxmlformats.org/officeDocument/2006/relationships/tags" Target="../tags/tag34.xml" /></Relationships>
</file>

<file path=ppt/slideLayouts/_rels/slideLayout6.xml.rels>&#65279;<?xml version="1.0" encoding="utf-8" standalone="yes"?><Relationships xmlns="http://schemas.openxmlformats.org/package/2006/relationships"><Relationship Id="rId1" Type="http://schemas.openxmlformats.org/officeDocument/2006/relationships/tags" Target="../tags/tag35.xml" /><Relationship Id="rId2" Type="http://schemas.openxmlformats.org/officeDocument/2006/relationships/tags" Target="../tags/tag36.xml" /><Relationship Id="rId3" Type="http://schemas.openxmlformats.org/officeDocument/2006/relationships/tags" Target="../tags/tag37.xml" /><Relationship Id="rId4" Type="http://schemas.openxmlformats.org/officeDocument/2006/relationships/tags" Target="../tags/tag38.xml" /><Relationship Id="rId5" Type="http://schemas.openxmlformats.org/officeDocument/2006/relationships/tags" Target="../tags/tag39.xml" /><Relationship Id="rId6"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tags" Target="../tags/tag40.xml" /><Relationship Id="rId2" Type="http://schemas.openxmlformats.org/officeDocument/2006/relationships/tags" Target="../tags/tag41.xml" /><Relationship Id="rId3" Type="http://schemas.openxmlformats.org/officeDocument/2006/relationships/tags" Target="../tags/tag42.xml" /><Relationship Id="rId4" Type="http://schemas.openxmlformats.org/officeDocument/2006/relationships/tags" Target="../tags/tag43.xml" /><Relationship Id="rId5"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tags" Target="../tags/tag44.xml" /><Relationship Id="rId2" Type="http://schemas.openxmlformats.org/officeDocument/2006/relationships/tags" Target="../tags/tag45.xml" /><Relationship Id="rId3" Type="http://schemas.openxmlformats.org/officeDocument/2006/relationships/tags" Target="../tags/tag46.xml" /><Relationship Id="rId4" Type="http://schemas.openxmlformats.org/officeDocument/2006/relationships/tags" Target="../tags/tag47.xml" /><Relationship Id="rId5" Type="http://schemas.openxmlformats.org/officeDocument/2006/relationships/tags" Target="../tags/tag48.xml" /><Relationship Id="rId6" Type="http://schemas.openxmlformats.org/officeDocument/2006/relationships/tags" Target="../tags/tag49.xml" /><Relationship Id="rId7" Type="http://schemas.openxmlformats.org/officeDocument/2006/relationships/tags" Target="../tags/tag50.xml" /><Relationship Id="rId8"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tags" Target="../tags/tag51.xml" /><Relationship Id="rId2" Type="http://schemas.openxmlformats.org/officeDocument/2006/relationships/tags" Target="../tags/tag52.xml" /><Relationship Id="rId3" Type="http://schemas.openxmlformats.org/officeDocument/2006/relationships/tags" Target="../tags/tag53.xml" /><Relationship Id="rId4" Type="http://schemas.openxmlformats.org/officeDocument/2006/relationships/tags" Target="../tags/tag54.xml" /><Relationship Id="rId5" Type="http://schemas.openxmlformats.org/officeDocument/2006/relationships/tags" Target="../tags/tag55.xml" /><Relationship Id="rId6" Type="http://schemas.openxmlformats.org/officeDocument/2006/relationships/tags" Target="../tags/tag56.xml" /><Relationship Id="rId7" Type="http://schemas.openxmlformats.org/officeDocument/2006/relationships/tags" Target="../tags/tag57.xml" /><Relationship Id="rId8"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tags" Target="../tags/tag58.xml" /><Relationship Id="rId2" Type="http://schemas.openxmlformats.org/officeDocument/2006/relationships/tags" Target="../tags/tag59.xml" /><Relationship Id="rId3" Type="http://schemas.openxmlformats.org/officeDocument/2006/relationships/tags" Target="../tags/tag60.xml" /><Relationship Id="rId4" Type="http://schemas.openxmlformats.org/officeDocument/2006/relationships/tags" Target="../tags/tag61.xml" /><Relationship Id="rId5" Type="http://schemas.openxmlformats.org/officeDocument/2006/relationships/tags" Target="../tags/tag62.xml" /><Relationship Id="rId6" Type="http://schemas.openxmlformats.org/officeDocument/2006/relationships/tags" Target="../tags/tag63.xml" /><Relationship Id="rId7"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tags" Target="../tags/tag64.xml" /><Relationship Id="rId2" Type="http://schemas.openxmlformats.org/officeDocument/2006/relationships/tags" Target="../tags/tag65.xml" /><Relationship Id="rId3" Type="http://schemas.openxmlformats.org/officeDocument/2006/relationships/tags" Target="../tags/tag66.xml" /><Relationship Id="rId4" Type="http://schemas.openxmlformats.org/officeDocument/2006/relationships/tags" Target="../tags/tag67.xml" /><Relationship Id="rId5" Type="http://schemas.openxmlformats.org/officeDocument/2006/relationships/tags" Target="../tags/tag68.xml" /><Relationship Id="rId6" Type="http://schemas.openxmlformats.org/officeDocument/2006/relationships/tags" Target="../tags/tag69.xml" /><Relationship Id="rId7"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76.xml"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77.xml" /><Relationship Id="rId2" Type="http://schemas.openxmlformats.org/officeDocument/2006/relationships/tags" Target="../tags/tag78.xml" /><Relationship Id="rId3" Type="http://schemas.openxmlformats.org/officeDocument/2006/relationships/tags" Target="../tags/tag79.xml" /><Relationship Id="rId4" Type="http://schemas.openxmlformats.org/officeDocument/2006/relationships/tags" Target="../tags/tag80.xml" /><Relationship Id="rId5" Type="http://schemas.openxmlformats.org/officeDocument/2006/relationships/tags" Target="../tags/tag81.xml" /><Relationship Id="rId6" Type="http://schemas.openxmlformats.org/officeDocument/2006/relationships/tags" Target="../tags/tag82.xml" /><Relationship Id="rId7"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83.xml"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84.xml" /><Relationship Id="rId2" Type="http://schemas.openxmlformats.org/officeDocument/2006/relationships/tags" Target="../tags/tag85.xml" /><Relationship Id="rId3" Type="http://schemas.openxmlformats.org/officeDocument/2006/relationships/tags" Target="../tags/tag86.xml" /><Relationship Id="rId4" Type="http://schemas.openxmlformats.org/officeDocument/2006/relationships/tags" Target="../tags/tag87.xml" /><Relationship Id="rId5"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88.xml" /><Relationship Id="rId2"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89.xml"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90.xml" /><Relationship Id="rId2" Type="http://schemas.openxmlformats.org/officeDocument/2006/relationships/tags" Target="../tags/tag91.xml" /><Relationship Id="rId3" Type="http://schemas.openxmlformats.org/officeDocument/2006/relationships/tags" Target="../tags/tag92.xml" /><Relationship Id="rId4" Type="http://schemas.openxmlformats.org/officeDocument/2006/relationships/tags" Target="../tags/tag93.xml" /><Relationship Id="rId5"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94.xml"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95.xml" /><Relationship Id="rId2"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96.xml"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97.xml" /><Relationship Id="rId2"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tags" Target="../tags/tag98.xml" /><Relationship Id="rId2"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tags" Target="../tags/tag99.xml" /><Relationship Id="rId2"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tags" Target="../tags/tag100.xml" /><Relationship Id="rId2" Type="http://schemas.openxmlformats.org/officeDocument/2006/relationships/tags" Target="../tags/tag101.xml" /><Relationship Id="rId3" Type="http://schemas.openxmlformats.org/officeDocument/2006/relationships/tags" Target="../tags/tag102.xml" /><Relationship Id="rId4" Type="http://schemas.openxmlformats.org/officeDocument/2006/relationships/tags" Target="../tags/tag103.xml" /><Relationship Id="rId5" Type="http://schemas.openxmlformats.org/officeDocument/2006/relationships/tags" Target="../tags/tag104.xml" /><Relationship Id="rId6" Type="http://schemas.openxmlformats.org/officeDocument/2006/relationships/tags" Target="../tags/tag105.xml" /><Relationship Id="rId7" Type="http://schemas.openxmlformats.org/officeDocument/2006/relationships/slideMaster" Target="../slideMasters/slideMaster2.xml" /></Relationships>
</file>

<file path=ppt/slideLayouts/_rels/slideLayout26.xml.rels>&#65279;<?xml version="1.0" encoding="utf-8" standalone="yes"?><Relationships xmlns="http://schemas.openxmlformats.org/package/2006/relationships"><Relationship Id="rId1" Type="http://schemas.openxmlformats.org/officeDocument/2006/relationships/tags" Target="../tags/tag106.xml" /><Relationship Id="rId2" Type="http://schemas.openxmlformats.org/officeDocument/2006/relationships/tags" Target="../tags/tag107.xml" /><Relationship Id="rId3" Type="http://schemas.openxmlformats.org/officeDocument/2006/relationships/tags" Target="../tags/tag108.xml" /><Relationship Id="rId4" Type="http://schemas.openxmlformats.org/officeDocument/2006/relationships/tags" Target="../tags/tag109.xml" /><Relationship Id="rId5" Type="http://schemas.openxmlformats.org/officeDocument/2006/relationships/tags" Target="../tags/tag110.xml" /><Relationship Id="rId6" Type="http://schemas.openxmlformats.org/officeDocument/2006/relationships/tags" Target="../tags/tag111.xml" /><Relationship Id="rId7" Type="http://schemas.openxmlformats.org/officeDocument/2006/relationships/slideMaster" Target="../slideMasters/slideMaster2.xml" /></Relationships>
</file>

<file path=ppt/slideLayouts/_rels/slideLayout27.xml.rels>&#65279;<?xml version="1.0" encoding="utf-8" standalone="yes"?><Relationships xmlns="http://schemas.openxmlformats.org/package/2006/relationships"><Relationship Id="rId1" Type="http://schemas.openxmlformats.org/officeDocument/2006/relationships/tags" Target="../tags/tag112.xml" /><Relationship Id="rId2" Type="http://schemas.openxmlformats.org/officeDocument/2006/relationships/tags" Target="../tags/tag113.xml" /><Relationship Id="rId3" Type="http://schemas.openxmlformats.org/officeDocument/2006/relationships/tags" Target="../tags/tag114.xml" /><Relationship Id="rId4" Type="http://schemas.openxmlformats.org/officeDocument/2006/relationships/tags" Target="../tags/tag115.xml" /><Relationship Id="rId5" Type="http://schemas.openxmlformats.org/officeDocument/2006/relationships/slideMaster" Target="../slideMasters/slideMaster2.xml" /></Relationships>
</file>

<file path=ppt/slideLayouts/_rels/slideLayout28.xml.rels>&#65279;<?xml version="1.0" encoding="utf-8" standalone="yes"?><Relationships xmlns="http://schemas.openxmlformats.org/package/2006/relationships"><Relationship Id="rId1" Type="http://schemas.openxmlformats.org/officeDocument/2006/relationships/tags" Target="../tags/tag116.xml" /><Relationship Id="rId2" Type="http://schemas.openxmlformats.org/officeDocument/2006/relationships/tags" Target="../tags/tag117.xml" /><Relationship Id="rId3" Type="http://schemas.openxmlformats.org/officeDocument/2006/relationships/tags" Target="../tags/tag118.xml" /><Relationship Id="rId4" Type="http://schemas.openxmlformats.org/officeDocument/2006/relationships/tags" Target="../tags/tag119.xml" /><Relationship Id="rId5" Type="http://schemas.openxmlformats.org/officeDocument/2006/relationships/tags" Target="../tags/tag120.xml" /><Relationship Id="rId6"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custDataLst>
            <p:tags r:id="rId1"/>
          </p:custDataLst>
        </p:nvPr>
      </p:nvGrpSpPr>
      <p:grpSpPr>
        <a:xfrm>
          <a:off x="0" y="0"/>
          <a:ext cx="0" cy="0"/>
        </a:xfrm>
      </p:grpSpPr>
      <p:sp>
        <p:nvSpPr>
          <p:cNvPr id="2" name="Title 1" title=""/>
          <p:cNvSpPr>
            <a:spLocks noGrp="1"/>
          </p:cNvSpPr>
          <p:nvPr>
            <p:ph type="ctrTitle"/>
            <p:custDataLst>
              <p:tags r:id="rId2"/>
            </p:custDataLst>
          </p:nvPr>
        </p:nvSpPr>
        <p:spPr/>
        <p:txBody>
          <a:bodyPr/>
          <a:lstStyle/>
          <a:p>
            <a:r>
              <a:rPr lang="en-US" smtClean="0"/>
              <a:t>Click to edit Master title style</a:t>
            </a:r>
            <a:endParaRPr lang="en-US"/>
          </a:p>
        </p:txBody>
      </p:sp>
      <p:sp>
        <p:nvSpPr>
          <p:cNvPr id="3" name="Subtitle 2" title=""/>
          <p:cNvSpPr>
            <a:spLocks noGrp="1"/>
          </p:cNvSpPr>
          <p:nvPr>
            <p:ph type="subTitle" idx="1"/>
            <p:custDataLst>
              <p:tags r:id="rId3"/>
            </p:custDataLst>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custDataLst>
              <p:tags r:id="rId4"/>
            </p:custDataLst>
          </p:nvPr>
        </p:nvSpPr>
        <p:spPr/>
        <p:txBody>
          <a:bodyPr/>
          <a:lstStyle/>
          <a:p>
            <a:fld id="{C4A029EB-CFE9-461B-A853-919BE7A6BC3D}"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Content Placeholder 2" title=""/>
          <p:cNvSpPr>
            <a:spLocks noGrp="1"/>
          </p:cNvSpPr>
          <p:nvPr>
            <p:ph idx="1"/>
            <p:custDataLst>
              <p:tags r:id="rId3"/>
            </p:custDataLst>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4"/>
            </p:custDataLst>
          </p:nvPr>
        </p:nvSpPr>
        <p:spPr/>
        <p:txBody>
          <a:bodyPr/>
          <a:lstStyle/>
          <a:p>
            <a:fld id="{95F661A8-4D5A-4E3C-BB75-F3B278C43B5B}"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custDataLst>
              <p:tags r:id="rId3"/>
            </p:custDataLst>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custDataLst>
              <p:tags r:id="rId4"/>
            </p:custDataLst>
          </p:nvPr>
        </p:nvSpPr>
        <p:spPr/>
        <p:txBody>
          <a:bodyPr/>
          <a:lstStyle/>
          <a:p>
            <a:fld id="{C12F8EDA-2812-465E-8F84-4145EAC45FEB}"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Content Placeholder 2" title=""/>
          <p:cNvSpPr>
            <a:spLocks noGrp="1"/>
          </p:cNvSpPr>
          <p:nvPr>
            <p:ph sz="half" idx="1"/>
            <p:custDataLst>
              <p:tags r:id="rId3"/>
            </p:custDataLst>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custDataLst>
              <p:tags r:id="rId4"/>
            </p:custDataLst>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custDataLst>
              <p:tags r:id="rId5"/>
            </p:custDataLst>
          </p:nvPr>
        </p:nvSpPr>
        <p:spPr/>
        <p:txBody>
          <a:bodyPr/>
          <a:lstStyle/>
          <a:p>
            <a:fld id="{EE35F61C-96D2-49CF-8C47-313910DD384C}" type="datetimeFigureOut">
              <a:rPr lang="en-US" smtClean="0"/>
              <a:t>11/7/2009</a:t>
            </a:fld>
            <a:endParaRPr lang="en-US"/>
          </a:p>
        </p:txBody>
      </p:sp>
      <p:sp>
        <p:nvSpPr>
          <p:cNvPr id="6" name="Footer Placeholder 5" title=""/>
          <p:cNvSpPr>
            <a:spLocks noGrp="1"/>
          </p:cNvSpPr>
          <p:nvPr>
            <p:ph type="ftr" sz="quarter" idx="4"/>
            <p:custDataLst>
              <p:tags r:id="rId6"/>
            </p:custDataLst>
          </p:nvPr>
        </p:nvSpPr>
        <p:spPr/>
        <p:txBody>
          <a:bodyPr/>
          <a:lstStyle/>
          <a:p>
            <a:endParaRPr lang="en-US"/>
          </a:p>
        </p:txBody>
      </p:sp>
      <p:sp>
        <p:nvSpPr>
          <p:cNvPr id="7" name="Slide Number Placeholder 6" title=""/>
          <p:cNvSpPr>
            <a:spLocks noGrp="1"/>
          </p:cNvSpPr>
          <p:nvPr>
            <p:ph type="sldNum" sz="quarter" idx="5"/>
            <p:custDataLst>
              <p:tags r:id="rId7"/>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Text Placeholder 2" title=""/>
          <p:cNvSpPr>
            <a:spLocks noGrp="1"/>
          </p:cNvSpPr>
          <p:nvPr>
            <p:ph type="body" idx="1"/>
            <p:custDataLst>
              <p:tags r:id="rId3"/>
            </p:custDataLst>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custDataLst>
              <p:tags r:id="rId4"/>
            </p:custDataLst>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custDataLst>
              <p:tags r:id="rId5"/>
            </p:custDataLst>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custDataLst>
              <p:tags r:id="rId6"/>
            </p:custDataLst>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custDataLst>
              <p:tags r:id="rId7"/>
            </p:custDataLst>
          </p:nvPr>
        </p:nvSpPr>
        <p:spPr/>
        <p:txBody>
          <a:bodyPr/>
          <a:lstStyle/>
          <a:p>
            <a:fld id="{47545EB2-1781-43EB-A282-90696DB8A3BA}" type="datetimeFigureOut">
              <a:rPr lang="en-US" smtClean="0"/>
              <a:t>11/7/2009</a:t>
            </a:fld>
            <a:endParaRPr lang="en-US"/>
          </a:p>
        </p:txBody>
      </p:sp>
      <p:sp>
        <p:nvSpPr>
          <p:cNvPr id="8" name="Footer Placeholder 7" title=""/>
          <p:cNvSpPr>
            <a:spLocks noGrp="1"/>
          </p:cNvSpPr>
          <p:nvPr>
            <p:ph type="ftr" sz="quarter" idx="6"/>
            <p:custDataLst>
              <p:tags r:id="rId8"/>
            </p:custDataLst>
          </p:nvPr>
        </p:nvSpPr>
        <p:spPr/>
        <p:txBody>
          <a:bodyPr/>
          <a:lstStyle/>
          <a:p>
            <a:endParaRPr lang="en-US"/>
          </a:p>
        </p:txBody>
      </p:sp>
      <p:sp>
        <p:nvSpPr>
          <p:cNvPr id="9" name="Slide Number Placeholder 8" title=""/>
          <p:cNvSpPr>
            <a:spLocks noGrp="1"/>
          </p:cNvSpPr>
          <p:nvPr>
            <p:ph type="sldNum" sz="quarter" idx="7"/>
            <p:custDataLst>
              <p:tags r:id="rId9"/>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Date Placeholder 2" title=""/>
          <p:cNvSpPr>
            <a:spLocks noGrp="1"/>
          </p:cNvSpPr>
          <p:nvPr>
            <p:ph type="dt" sz="half" idx="1"/>
            <p:custDataLst>
              <p:tags r:id="rId3"/>
            </p:custDataLst>
          </p:nvPr>
        </p:nvSpPr>
        <p:spPr/>
        <p:txBody>
          <a:bodyPr/>
          <a:lstStyle/>
          <a:p>
            <a:fld id="{FC3A3509-17D1-47C7-A6F2-B5A0481227E3}" type="datetimeFigureOut">
              <a:rPr lang="en-US" smtClean="0"/>
              <a:t>11/7/2009</a:t>
            </a:fld>
            <a:endParaRPr lang="en-US"/>
          </a:p>
        </p:txBody>
      </p:sp>
      <p:sp>
        <p:nvSpPr>
          <p:cNvPr id="4" name="Footer Placeholder 3" title=""/>
          <p:cNvSpPr>
            <a:spLocks noGrp="1"/>
          </p:cNvSpPr>
          <p:nvPr>
            <p:ph type="ftr" sz="quarter" idx="2"/>
            <p:custDataLst>
              <p:tags r:id="rId4"/>
            </p:custDataLst>
          </p:nvPr>
        </p:nvSpPr>
        <p:spPr/>
        <p:txBody>
          <a:bodyPr/>
          <a:lstStyle/>
          <a:p>
            <a:endParaRPr lang="en-US"/>
          </a:p>
        </p:txBody>
      </p:sp>
      <p:sp>
        <p:nvSpPr>
          <p:cNvPr id="5" name="Slide Number Placeholder 4" title=""/>
          <p:cNvSpPr>
            <a:spLocks noGrp="1"/>
          </p:cNvSpPr>
          <p:nvPr>
            <p:ph type="sldNum" sz="quarter" idx="3"/>
            <p:custDataLst>
              <p:tags r:id="rId5"/>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custDataLst>
            <p:tags r:id="rId1"/>
          </p:custDataLst>
        </p:nvPr>
      </p:nvGrpSpPr>
      <p:grpSpPr>
        <a:xfrm>
          <a:off x="0" y="0"/>
          <a:ext cx="0" cy="0"/>
        </a:xfrm>
      </p:grpSpPr>
      <p:sp>
        <p:nvSpPr>
          <p:cNvPr id="2" name="Date Placeholder 1" title=""/>
          <p:cNvSpPr>
            <a:spLocks noGrp="1"/>
          </p:cNvSpPr>
          <p:nvPr>
            <p:ph type="dt" sz="half"/>
            <p:custDataLst>
              <p:tags r:id="rId2"/>
            </p:custDataLst>
          </p:nvPr>
        </p:nvSpPr>
        <p:spPr/>
        <p:txBody>
          <a:bodyPr/>
          <a:lstStyle/>
          <a:p>
            <a:fld id="{D73FCD14-8930-4909-9E7F-636D440770C6}" type="datetimeFigureOut">
              <a:rPr lang="en-US" smtClean="0"/>
              <a:t>11/7/2009</a:t>
            </a:fld>
            <a:endParaRPr lang="en-US"/>
          </a:p>
        </p:txBody>
      </p:sp>
      <p:sp>
        <p:nvSpPr>
          <p:cNvPr id="3" name="Footer Placeholder 2" title=""/>
          <p:cNvSpPr>
            <a:spLocks noGrp="1"/>
          </p:cNvSpPr>
          <p:nvPr>
            <p:ph type="ftr" sz="quarter" idx="1"/>
            <p:custDataLst>
              <p:tags r:id="rId3"/>
            </p:custDataLst>
          </p:nvPr>
        </p:nvSpPr>
        <p:spPr/>
        <p:txBody>
          <a:bodyPr/>
          <a:lstStyle/>
          <a:p>
            <a:endParaRPr lang="en-US"/>
          </a:p>
        </p:txBody>
      </p:sp>
      <p:sp>
        <p:nvSpPr>
          <p:cNvPr id="4" name="Slide Number Placeholder 3" title=""/>
          <p:cNvSpPr>
            <a:spLocks noGrp="1"/>
          </p:cNvSpPr>
          <p:nvPr>
            <p:ph type="sldNum" sz="quarter" idx="2"/>
            <p:custDataLst>
              <p:tags r:id="rId4"/>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custDataLst>
              <p:tags r:id="rId3"/>
            </p:custDataLst>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custDataLst>
              <p:tags r:id="rId4"/>
            </p:custDataLst>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custDataLst>
              <p:tags r:id="rId5"/>
            </p:custDataLst>
          </p:nvPr>
        </p:nvSpPr>
        <p:spPr/>
        <p:txBody>
          <a:bodyPr/>
          <a:lstStyle/>
          <a:p>
            <a:fld id="{1F96DACA-6E98-42CB-BC93-8309C23F1292}" type="datetimeFigureOut">
              <a:rPr lang="en-US" smtClean="0"/>
              <a:t>11/7/2009</a:t>
            </a:fld>
            <a:endParaRPr lang="en-US"/>
          </a:p>
        </p:txBody>
      </p:sp>
      <p:sp>
        <p:nvSpPr>
          <p:cNvPr id="6" name="Footer Placeholder 5" title=""/>
          <p:cNvSpPr>
            <a:spLocks noGrp="1"/>
          </p:cNvSpPr>
          <p:nvPr>
            <p:ph type="ftr" sz="quarter" idx="4"/>
            <p:custDataLst>
              <p:tags r:id="rId6"/>
            </p:custDataLst>
          </p:nvPr>
        </p:nvSpPr>
        <p:spPr/>
        <p:txBody>
          <a:bodyPr/>
          <a:lstStyle/>
          <a:p>
            <a:endParaRPr lang="en-US"/>
          </a:p>
        </p:txBody>
      </p:sp>
      <p:sp>
        <p:nvSpPr>
          <p:cNvPr id="7" name="Slide Number Placeholder 6" title=""/>
          <p:cNvSpPr>
            <a:spLocks noGrp="1"/>
          </p:cNvSpPr>
          <p:nvPr>
            <p:ph type="sldNum" sz="quarter" idx="5"/>
            <p:custDataLst>
              <p:tags r:id="rId7"/>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custDataLst>
              <p:tags r:id="rId3"/>
            </p:custDataLst>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custDataLst>
              <p:tags r:id="rId4"/>
            </p:custDataLst>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custDataLst>
              <p:tags r:id="rId5"/>
            </p:custDataLst>
          </p:nvPr>
        </p:nvSpPr>
        <p:spPr/>
        <p:txBody>
          <a:bodyPr/>
          <a:lstStyle/>
          <a:p>
            <a:fld id="{A857B22E-C903-466D-9633-8290989F8B38}" type="datetimeFigureOut">
              <a:rPr lang="en-US" smtClean="0"/>
              <a:t>11/7/2009</a:t>
            </a:fld>
            <a:endParaRPr lang="en-US"/>
          </a:p>
        </p:txBody>
      </p:sp>
      <p:sp>
        <p:nvSpPr>
          <p:cNvPr id="6" name="Footer Placeholder 5" title=""/>
          <p:cNvSpPr>
            <a:spLocks noGrp="1"/>
          </p:cNvSpPr>
          <p:nvPr>
            <p:ph type="ftr" sz="quarter" idx="4"/>
            <p:custDataLst>
              <p:tags r:id="rId6"/>
            </p:custDataLst>
          </p:nvPr>
        </p:nvSpPr>
        <p:spPr/>
        <p:txBody>
          <a:bodyPr/>
          <a:lstStyle/>
          <a:p>
            <a:endParaRPr lang="en-US"/>
          </a:p>
        </p:txBody>
      </p:sp>
      <p:sp>
        <p:nvSpPr>
          <p:cNvPr id="7" name="Slide Number Placeholder 6" title=""/>
          <p:cNvSpPr>
            <a:spLocks noGrp="1"/>
          </p:cNvSpPr>
          <p:nvPr>
            <p:ph type="sldNum" sz="quarter" idx="5"/>
            <p:custDataLst>
              <p:tags r:id="rId7"/>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custDataLst>
              <p:tags r:id="rId3"/>
            </p:custDataLst>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4"/>
            </p:custDataLst>
          </p:nvPr>
        </p:nvSpPr>
        <p:spPr/>
        <p:txBody>
          <a:bodyPr/>
          <a:lstStyle/>
          <a:p>
            <a:fld id="{B82DEE8D-BFDE-4FC3-922F-091F9F968A54}"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custDataLst>
            <p:tags r:id="rId1"/>
          </p:custDataLst>
        </p:nvPr>
      </p:nvGrpSpPr>
      <p:grpSpPr>
        <a:xfrm>
          <a:off x="0" y="0"/>
          <a:ext cx="0" cy="0"/>
        </a:xfrm>
      </p:grpSpPr>
      <p:sp>
        <p:nvSpPr>
          <p:cNvPr id="2" name="Vertical Title 1" title=""/>
          <p:cNvSpPr>
            <a:spLocks noGrp="1"/>
          </p:cNvSpPr>
          <p:nvPr>
            <p:ph type="title" orient="vert"/>
            <p:custDataLst>
              <p:tags r:id="rId2"/>
            </p:custDataLs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custDataLst>
              <p:tags r:id="rId3"/>
            </p:custDataLst>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4"/>
            </p:custDataLst>
          </p:nvPr>
        </p:nvSpPr>
        <p:spPr/>
        <p:txBody>
          <a:bodyPr/>
          <a:lstStyle/>
          <a:p>
            <a:fld id="{8CA81992-0D19-40BD-BA68-427C5E9D9B10}"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custDataLst>
            <p:tags r:id="rId1"/>
          </p:custDataLst>
        </p:nvPr>
      </p:nvGrpSpPr>
      <p:grpSpPr>
        <a:xfrm>
          <a:off x="0" y="0"/>
          <a:ext cx="0" cy="0"/>
        </a:xfrm>
      </p:grpSpPr>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custDataLst>
            <p:tags r:id="rId1"/>
          </p:custDataLst>
        </p:nvPr>
      </p:nvGrpSpPr>
      <p:grpSpPr>
        <a:xfrm>
          <a:off x="0" y="0"/>
          <a:ext cx="0" cy="0"/>
        </a:xfrm>
      </p:grpSpPr>
      <p:sp>
        <p:nvSpPr>
          <p:cNvPr id="2" name="Title 1"/>
          <p:cNvSpPr>
            <a:spLocks noGrp="1"/>
          </p:cNvSpPr>
          <p:nvPr>
            <p:ph type="title"/>
            <p:custDataLst>
              <p:tags r:id="rId2"/>
            </p:custDataLst>
          </p:nvPr>
        </p:nvSpPr>
        <p:spPr>
          <a:xfrm>
            <a:off x="838200" y="366184"/>
            <a:ext cx="10515600" cy="1325033"/>
          </a:xfrm>
        </p:spPr>
        <p:txBody>
          <a:bodyPr/>
          <a:lstStyle/>
          <a:p>
            <a:r>
              <a:rPr lang="zh-CN" altLang="en-US"/>
              <a:t>单击此处编辑母版标题样式</a:t>
            </a:r>
            <a:endParaRPr lang="en-US"/>
          </a:p>
        </p:txBody>
      </p:sp>
      <p:sp>
        <p:nvSpPr>
          <p:cNvPr id="3" name="Content Placeholder 2"/>
          <p:cNvSpPr>
            <a:spLocks noGrp="1"/>
          </p:cNvSpPr>
          <p:nvPr>
            <p:ph idx="1"/>
            <p:custDataLst>
              <p:tags r:id="rId3"/>
            </p:custDataLst>
          </p:nvPr>
        </p:nvSpPr>
        <p:spPr>
          <a:xfrm>
            <a:off x="838200" y="1826684"/>
            <a:ext cx="10515600" cy="4349749"/>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en-US"/>
          </a:p>
        </p:txBody>
      </p:sp>
      <p:sp>
        <p:nvSpPr>
          <p:cNvPr id="4" name="日期占位符 3"/>
          <p:cNvSpPr>
            <a:spLocks noGrp="1"/>
          </p:cNvSpPr>
          <p:nvPr>
            <p:ph type="dt" sz="half" idx="10"/>
            <p:custDataLst>
              <p:tags r:id="rId4"/>
            </p:custDataLst>
          </p:nvPr>
        </p:nvSpPr>
        <p:spPr>
          <a:xfrm>
            <a:off x="838200" y="6356351"/>
            <a:ext cx="2743200" cy="366184"/>
          </a:xfrm>
        </p:spPr>
        <p:txBody>
          <a:bodyPr/>
          <a:lstStyle>
            <a:defPPr>
              <a:defRPr lang="zh-CN"/>
            </a:defPPr>
            <a:lvl1pPr marL="0" lvl="0" indent="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1pPr>
            <a:lvl2pPr marL="342900" lvl="1" indent="1143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2pPr>
            <a:lvl3pPr marL="685800" lvl="2" indent="2286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3pPr>
            <a:lvl4pPr marL="1028700" lvl="3" indent="3429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4pPr>
            <a:lvl5pPr marL="1371600" lvl="4"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5pPr>
            <a:lvl6pPr marL="2286000" lvl="5"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6pPr>
            <a:lvl7pPr marL="2743200" lvl="6"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7pPr>
            <a:lvl8pPr marL="3200400" lvl="7"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8pPr>
            <a:lvl9pPr marL="3657600" lvl="8"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9pPr>
          </a:lstStyle>
          <a:p>
            <a:pPr marL="0" marR="0" lvl="0" indent="0" algn="l" defTabSz="685800" rtl="0" eaLnBrk="1" fontAlgn="auto" latinLnBrk="0" hangingPunct="1">
              <a:lnSpc>
                <a:spcPct val="100000"/>
              </a:lnSpc>
              <a:spcBef>
                <a:spcPct val="0"/>
              </a:spcBef>
              <a:spcAft>
                <a:spcPct val="0"/>
              </a:spcAft>
              <a:buClrTx/>
              <a:buSzTx/>
              <a:buFontTx/>
              <a:buNone/>
              <a:defRPr/>
            </a:pPr>
            <a:endParaRPr kumimoji="0" lang="zh-CN" altLang="en-US" sz="9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5" name="页脚占位符 4"/>
          <p:cNvSpPr>
            <a:spLocks noGrp="1"/>
          </p:cNvSpPr>
          <p:nvPr>
            <p:ph type="ftr" sz="quarter" idx="11"/>
            <p:custDataLst>
              <p:tags r:id="rId5"/>
            </p:custDataLst>
          </p:nvPr>
        </p:nvSpPr>
        <p:spPr>
          <a:xfrm>
            <a:off x="4038600" y="6356351"/>
            <a:ext cx="4114800" cy="366184"/>
          </a:xfrm>
        </p:spPr>
        <p:txBody>
          <a:bodyPr/>
          <a:lstStyle>
            <a:defPPr>
              <a:defRPr lang="zh-CN"/>
            </a:defPPr>
            <a:lvl1pPr marL="0" lvl="0" indent="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1pPr>
            <a:lvl2pPr marL="342900" lvl="1" indent="1143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2pPr>
            <a:lvl3pPr marL="685800" lvl="2" indent="2286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3pPr>
            <a:lvl4pPr marL="1028700" lvl="3" indent="3429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4pPr>
            <a:lvl5pPr marL="1371600" lvl="4"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5pPr>
            <a:lvl6pPr marL="2286000" lvl="5"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6pPr>
            <a:lvl7pPr marL="2743200" lvl="6"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7pPr>
            <a:lvl8pPr marL="3200400" lvl="7"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8pPr>
            <a:lvl9pPr marL="3657600" lvl="8"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9pPr>
          </a:lstStyle>
          <a:p>
            <a:pPr marL="0" marR="0" lvl="0" indent="0" algn="ctr" defTabSz="685800" rtl="0" eaLnBrk="1" fontAlgn="auto" latinLnBrk="0" hangingPunct="1">
              <a:lnSpc>
                <a:spcPct val="100000"/>
              </a:lnSpc>
              <a:spcBef>
                <a:spcPct val="0"/>
              </a:spcBef>
              <a:spcAft>
                <a:spcPct val="0"/>
              </a:spcAft>
              <a:buClrTx/>
              <a:buSzTx/>
              <a:buFontTx/>
              <a:buNone/>
              <a:defRPr/>
            </a:pPr>
            <a:endParaRPr kumimoji="0" lang="zh-CN" altLang="en-US" sz="9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6" name="灯片编号占位符 5"/>
          <p:cNvSpPr>
            <a:spLocks noGrp="1"/>
          </p:cNvSpPr>
          <p:nvPr>
            <p:ph type="sldNum" sz="quarter" idx="12"/>
            <p:custDataLst>
              <p:tags r:id="rId6"/>
            </p:custDataLst>
          </p:nvPr>
        </p:nvSpPr>
        <p:spPr>
          <a:xfrm>
            <a:off x="8610600" y="6356351"/>
            <a:ext cx="2743200" cy="366184"/>
          </a:xfrm>
        </p:spPr>
        <p:txBody>
          <a:bodyPr/>
          <a:lstStyle>
            <a:defPPr>
              <a:defRPr lang="zh-CN"/>
            </a:defPPr>
            <a:lvl1pPr marL="0" lvl="0" indent="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1pPr>
            <a:lvl2pPr marL="342900" lvl="1" indent="1143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2pPr>
            <a:lvl3pPr marL="685800" lvl="2" indent="2286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3pPr>
            <a:lvl4pPr marL="1028700" lvl="3" indent="3429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4pPr>
            <a:lvl5pPr marL="1371600" lvl="4"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5pPr>
            <a:lvl6pPr marL="2286000" lvl="5"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6pPr>
            <a:lvl7pPr marL="2743200" lvl="6"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7pPr>
            <a:lvl8pPr marL="3200400" lvl="7"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8pPr>
            <a:lvl9pPr marL="3657600" lvl="8"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9pPr>
          </a:lstStyle>
          <a:p>
            <a:pPr lvl="0" eaLnBrk="1" hangingPunct="1"/>
            <a:fld id="{9A0DB2DC-4C9A-4742-B13C-FB6460FD3503}" type="slidenum">
              <a:rPr lang="zh-CN" altLang="en-US">
                <a:latin typeface="方正启体简体"/>
              </a:rPr>
              <a:t/>
            </a:fld>
            <a:endParaRPr lang="zh-CN" altLang="en-US">
              <a:latin typeface="方正启体简体"/>
            </a:endParaRPr>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两栏内容">
    <p:bg>
      <p:bgPr>
        <a:solidFill>
          <a:schemeClr val="bg1"/>
        </a:solidFill>
        <a:effectLst/>
      </p:bgPr>
    </p:bg>
    <p:spTree>
      <p:nvGrpSpPr>
        <p:cNvPr id="1" name=""/>
        <p:cNvGrpSpPr/>
        <p:nvPr>
          <p:custDataLst>
            <p:tags r:id="rId1"/>
          </p:custDataLst>
        </p:nvPr>
      </p:nvGrpSpPr>
      <p:grpSpPr>
        <a:xfrm>
          <a:off x="0" y="0"/>
          <a:ext cx="0" cy="0"/>
        </a:xfrm>
      </p:grpSpPr>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比较">
    <p:bg>
      <p:bgPr>
        <a:solidFill>
          <a:schemeClr val="bg1"/>
        </a:solidFill>
        <a:effectLst/>
      </p:bgPr>
    </p:bg>
    <p:spTree>
      <p:nvGrpSpPr>
        <p:cNvPr id="1" name=""/>
        <p:cNvGrpSpPr/>
        <p:nvPr>
          <p:custDataLst>
            <p:tags r:id="rId1"/>
          </p:custDataLst>
        </p:nvPr>
      </p:nvGrpSpPr>
      <p:grpSpPr>
        <a:xfrm>
          <a:off x="0" y="0"/>
          <a:ext cx="0" cy="0"/>
        </a:xfrm>
      </p:grpSpPr>
      <p:sp>
        <p:nvSpPr>
          <p:cNvPr id="2" name="日期占位符 1"/>
          <p:cNvSpPr>
            <a:spLocks noGrp="1"/>
          </p:cNvSpPr>
          <p:nvPr>
            <p:ph type="dt" sz="half" idx="10"/>
            <p:custDataLst>
              <p:tags r:id="rId2"/>
            </p:custDataLst>
          </p:nvPr>
        </p:nvSpPr>
        <p:spPr>
          <a:xfrm>
            <a:off x="838200" y="6356351"/>
            <a:ext cx="2743200" cy="366184"/>
          </a:xfrm>
        </p:spPr>
        <p:txBody>
          <a:bodyPr/>
          <a:lstStyle>
            <a:defPPr>
              <a:defRPr lang="zh-CN"/>
            </a:defPPr>
            <a:lvl1pPr marL="0" lvl="0" indent="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1pPr>
            <a:lvl2pPr marL="342900" lvl="1" indent="1143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2pPr>
            <a:lvl3pPr marL="685800" lvl="2" indent="2286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3pPr>
            <a:lvl4pPr marL="1028700" lvl="3" indent="3429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4pPr>
            <a:lvl5pPr marL="1371600" lvl="4"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5pPr>
            <a:lvl6pPr marL="2286000" lvl="5"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6pPr>
            <a:lvl7pPr marL="2743200" lvl="6"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7pPr>
            <a:lvl8pPr marL="3200400" lvl="7"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8pPr>
            <a:lvl9pPr marL="3657600" lvl="8"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9pPr>
          </a:lstStyle>
          <a:p>
            <a:pPr marL="0" marR="0" lvl="0" indent="0" algn="l" defTabSz="685800" rtl="0" eaLnBrk="1" fontAlgn="auto" latinLnBrk="0" hangingPunct="1">
              <a:lnSpc>
                <a:spcPct val="100000"/>
              </a:lnSpc>
              <a:spcBef>
                <a:spcPct val="0"/>
              </a:spcBef>
              <a:spcAft>
                <a:spcPct val="0"/>
              </a:spcAft>
              <a:buClrTx/>
              <a:buSzTx/>
              <a:buFontTx/>
              <a:buNone/>
              <a:defRPr/>
            </a:pPr>
            <a:endParaRPr kumimoji="0" lang="zh-CN" altLang="en-US" sz="9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3" name="页脚占位符 2"/>
          <p:cNvSpPr>
            <a:spLocks noGrp="1"/>
          </p:cNvSpPr>
          <p:nvPr>
            <p:ph type="ftr" sz="quarter" idx="11"/>
            <p:custDataLst>
              <p:tags r:id="rId3"/>
            </p:custDataLst>
          </p:nvPr>
        </p:nvSpPr>
        <p:spPr>
          <a:xfrm>
            <a:off x="4038600" y="6356351"/>
            <a:ext cx="4114800" cy="366184"/>
          </a:xfrm>
        </p:spPr>
        <p:txBody>
          <a:bodyPr/>
          <a:lstStyle>
            <a:defPPr>
              <a:defRPr lang="zh-CN"/>
            </a:defPPr>
            <a:lvl1pPr marL="0" lvl="0" indent="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1pPr>
            <a:lvl2pPr marL="342900" lvl="1" indent="1143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2pPr>
            <a:lvl3pPr marL="685800" lvl="2" indent="2286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3pPr>
            <a:lvl4pPr marL="1028700" lvl="3" indent="3429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4pPr>
            <a:lvl5pPr marL="1371600" lvl="4"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5pPr>
            <a:lvl6pPr marL="2286000" lvl="5"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6pPr>
            <a:lvl7pPr marL="2743200" lvl="6"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7pPr>
            <a:lvl8pPr marL="3200400" lvl="7"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8pPr>
            <a:lvl9pPr marL="3657600" lvl="8"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9pPr>
          </a:lstStyle>
          <a:p>
            <a:pPr marL="0" marR="0" lvl="0" indent="0" algn="ctr" defTabSz="685800" rtl="0" eaLnBrk="1" fontAlgn="auto" latinLnBrk="0" hangingPunct="1">
              <a:lnSpc>
                <a:spcPct val="100000"/>
              </a:lnSpc>
              <a:spcBef>
                <a:spcPct val="0"/>
              </a:spcBef>
              <a:spcAft>
                <a:spcPct val="0"/>
              </a:spcAft>
              <a:buClrTx/>
              <a:buSzTx/>
              <a:buFontTx/>
              <a:buNone/>
              <a:defRPr/>
            </a:pPr>
            <a:endParaRPr kumimoji="0" lang="zh-CN" altLang="en-US" sz="9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4" name="灯片编号占位符 3"/>
          <p:cNvSpPr>
            <a:spLocks noGrp="1"/>
          </p:cNvSpPr>
          <p:nvPr>
            <p:ph type="sldNum" sz="quarter" idx="12"/>
            <p:custDataLst>
              <p:tags r:id="rId4"/>
            </p:custDataLst>
          </p:nvPr>
        </p:nvSpPr>
        <p:spPr>
          <a:xfrm>
            <a:off x="8610600" y="6356351"/>
            <a:ext cx="2743200" cy="366184"/>
          </a:xfrm>
        </p:spPr>
        <p:txBody>
          <a:bodyPr/>
          <a:lstStyle>
            <a:defPPr>
              <a:defRPr lang="zh-CN"/>
            </a:defPPr>
            <a:lvl1pPr marL="0" lvl="0" indent="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1pPr>
            <a:lvl2pPr marL="342900" lvl="1" indent="1143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2pPr>
            <a:lvl3pPr marL="685800" lvl="2" indent="2286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3pPr>
            <a:lvl4pPr marL="1028700" lvl="3" indent="3429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4pPr>
            <a:lvl5pPr marL="1371600" lvl="4"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5pPr>
            <a:lvl6pPr marL="2286000" lvl="5"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6pPr>
            <a:lvl7pPr marL="2743200" lvl="6"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7pPr>
            <a:lvl8pPr marL="3200400" lvl="7"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8pPr>
            <a:lvl9pPr marL="3657600" lvl="8"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9pPr>
          </a:lstStyle>
          <a:p>
            <a:pPr lvl="0" eaLnBrk="1" hangingPunct="1"/>
            <a:fld id="{9A0DB2DC-4C9A-4742-B13C-FB6460FD3503}" type="slidenum">
              <a:rPr lang="zh-CN" altLang="en-US">
                <a:latin typeface="方正启体简体"/>
              </a:rPr>
              <a:t/>
            </a:fld>
            <a:endParaRPr lang="zh-CN" altLang="en-US">
              <a:latin typeface="方正启体简体"/>
            </a:endParaRPr>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仅标题">
    <p:bg>
      <p:bgPr>
        <a:solidFill>
          <a:schemeClr val="bg1"/>
        </a:solidFill>
        <a:effectLst/>
      </p:bgPr>
    </p:bg>
    <p:spTree>
      <p:nvGrpSpPr>
        <p:cNvPr id="1" name=""/>
        <p:cNvGrpSpPr/>
        <p:nvPr>
          <p:custDataLst>
            <p:tags r:id="rId1"/>
          </p:custDataLst>
        </p:nvPr>
      </p:nvGrpSpPr>
      <p:grpSpPr>
        <a:xfrm>
          <a:off x="0" y="0"/>
          <a:ext cx="0" cy="0"/>
        </a:xfrm>
      </p:grpSpPr>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bg>
      <p:bgPr>
        <a:solidFill>
          <a:schemeClr val="bg1"/>
        </a:solidFill>
        <a:effectLst/>
      </p:bgPr>
    </p:bg>
    <p:spTree>
      <p:nvGrpSpPr>
        <p:cNvPr id="1" name=""/>
        <p:cNvGrpSpPr/>
        <p:nvPr>
          <p:custDataLst>
            <p:tags r:id="rId1"/>
          </p:custDataLst>
        </p:nvPr>
      </p:nvGrpSpPr>
      <p:grpSpPr>
        <a:xfrm>
          <a:off x="0" y="0"/>
          <a:ext cx="0" cy="0"/>
        </a:xfrm>
      </p:grpSpPr>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与标题">
    <p:bg>
      <p:bgPr>
        <a:solidFill>
          <a:schemeClr val="bg1"/>
        </a:solidFill>
        <a:effectLst/>
      </p:bgPr>
    </p:bg>
    <p:spTree>
      <p:nvGrpSpPr>
        <p:cNvPr id="1" name=""/>
        <p:cNvGrpSpPr/>
        <p:nvPr>
          <p:custDataLst>
            <p:tags r:id="rId1"/>
          </p:custDataLst>
        </p:nvPr>
      </p:nvGrpSpPr>
      <p:grpSpPr>
        <a:xfrm>
          <a:off x="0" y="0"/>
          <a:ext cx="0" cy="0"/>
        </a:xfrm>
      </p:grpSpPr>
      <p:sp>
        <p:nvSpPr>
          <p:cNvPr id="2" name="日期占位符 1"/>
          <p:cNvSpPr>
            <a:spLocks noGrp="1"/>
          </p:cNvSpPr>
          <p:nvPr>
            <p:ph type="dt" sz="half" idx="10"/>
            <p:custDataLst>
              <p:tags r:id="rId2"/>
            </p:custDataLst>
          </p:nvPr>
        </p:nvSpPr>
        <p:spPr>
          <a:xfrm>
            <a:off x="838200" y="6356351"/>
            <a:ext cx="2743200" cy="366184"/>
          </a:xfrm>
        </p:spPr>
        <p:txBody>
          <a:bodyPr/>
          <a:lstStyle>
            <a:defPPr>
              <a:defRPr lang="zh-CN"/>
            </a:defPPr>
            <a:lvl1pPr marL="0" lvl="0" indent="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1pPr>
            <a:lvl2pPr marL="342900" lvl="1" indent="1143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2pPr>
            <a:lvl3pPr marL="685800" lvl="2" indent="2286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3pPr>
            <a:lvl4pPr marL="1028700" lvl="3" indent="3429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4pPr>
            <a:lvl5pPr marL="1371600" lvl="4"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5pPr>
            <a:lvl6pPr marL="2286000" lvl="5"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6pPr>
            <a:lvl7pPr marL="2743200" lvl="6"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7pPr>
            <a:lvl8pPr marL="3200400" lvl="7"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8pPr>
            <a:lvl9pPr marL="3657600" lvl="8"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9pPr>
          </a:lstStyle>
          <a:p>
            <a:pPr marL="0" marR="0" lvl="0" indent="0" algn="l" defTabSz="685800" rtl="0" eaLnBrk="1" fontAlgn="auto" latinLnBrk="0" hangingPunct="1">
              <a:lnSpc>
                <a:spcPct val="100000"/>
              </a:lnSpc>
              <a:spcBef>
                <a:spcPct val="0"/>
              </a:spcBef>
              <a:spcAft>
                <a:spcPct val="0"/>
              </a:spcAft>
              <a:buClrTx/>
              <a:buSzTx/>
              <a:buFontTx/>
              <a:buNone/>
              <a:defRPr/>
            </a:pPr>
            <a:endParaRPr kumimoji="0" lang="zh-CN" altLang="en-US" sz="9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3" name="页脚占位符 2"/>
          <p:cNvSpPr>
            <a:spLocks noGrp="1"/>
          </p:cNvSpPr>
          <p:nvPr>
            <p:ph type="ftr" sz="quarter" idx="11"/>
            <p:custDataLst>
              <p:tags r:id="rId3"/>
            </p:custDataLst>
          </p:nvPr>
        </p:nvSpPr>
        <p:spPr>
          <a:xfrm>
            <a:off x="4038600" y="6356351"/>
            <a:ext cx="4114800" cy="366184"/>
          </a:xfrm>
        </p:spPr>
        <p:txBody>
          <a:bodyPr/>
          <a:lstStyle>
            <a:defPPr>
              <a:defRPr lang="zh-CN"/>
            </a:defPPr>
            <a:lvl1pPr marL="0" lvl="0" indent="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1pPr>
            <a:lvl2pPr marL="342900" lvl="1" indent="1143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2pPr>
            <a:lvl3pPr marL="685800" lvl="2" indent="2286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3pPr>
            <a:lvl4pPr marL="1028700" lvl="3" indent="3429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4pPr>
            <a:lvl5pPr marL="1371600" lvl="4"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5pPr>
            <a:lvl6pPr marL="2286000" lvl="5"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6pPr>
            <a:lvl7pPr marL="2743200" lvl="6"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7pPr>
            <a:lvl8pPr marL="3200400" lvl="7"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8pPr>
            <a:lvl9pPr marL="3657600" lvl="8"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9pPr>
          </a:lstStyle>
          <a:p>
            <a:pPr marL="0" marR="0" lvl="0" indent="0" algn="ctr" defTabSz="685800" rtl="0" eaLnBrk="1" fontAlgn="auto" latinLnBrk="0" hangingPunct="1">
              <a:lnSpc>
                <a:spcPct val="100000"/>
              </a:lnSpc>
              <a:spcBef>
                <a:spcPct val="0"/>
              </a:spcBef>
              <a:spcAft>
                <a:spcPct val="0"/>
              </a:spcAft>
              <a:buClrTx/>
              <a:buSzTx/>
              <a:buFontTx/>
              <a:buNone/>
              <a:defRPr/>
            </a:pPr>
            <a:endParaRPr kumimoji="0" lang="zh-CN" altLang="en-US" sz="9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4" name="灯片编号占位符 3"/>
          <p:cNvSpPr>
            <a:spLocks noGrp="1"/>
          </p:cNvSpPr>
          <p:nvPr>
            <p:ph type="sldNum" sz="quarter" idx="12"/>
            <p:custDataLst>
              <p:tags r:id="rId4"/>
            </p:custDataLst>
          </p:nvPr>
        </p:nvSpPr>
        <p:spPr>
          <a:xfrm>
            <a:off x="8610600" y="6356351"/>
            <a:ext cx="2743200" cy="366184"/>
          </a:xfrm>
        </p:spPr>
        <p:txBody>
          <a:bodyPr/>
          <a:lstStyle>
            <a:defPPr>
              <a:defRPr lang="zh-CN"/>
            </a:defPPr>
            <a:lvl1pPr marL="0" lvl="0" indent="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1pPr>
            <a:lvl2pPr marL="342900" lvl="1" indent="1143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2pPr>
            <a:lvl3pPr marL="685800" lvl="2" indent="2286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3pPr>
            <a:lvl4pPr marL="1028700" lvl="3" indent="3429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4pPr>
            <a:lvl5pPr marL="1371600" lvl="4"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5pPr>
            <a:lvl6pPr marL="2286000" lvl="5"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6pPr>
            <a:lvl7pPr marL="2743200" lvl="6"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7pPr>
            <a:lvl8pPr marL="3200400" lvl="7"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8pPr>
            <a:lvl9pPr marL="3657600" lvl="8"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9pPr>
          </a:lstStyle>
          <a:p>
            <a:pPr lvl="0" eaLnBrk="1" hangingPunct="1"/>
            <a:fld id="{9A0DB2DC-4C9A-4742-B13C-FB6460FD3503}" type="slidenum">
              <a:rPr lang="zh-CN" altLang="en-US">
                <a:latin typeface="方正启体简体"/>
              </a:rPr>
              <a:t/>
            </a:fld>
            <a:endParaRPr lang="zh-CN" altLang="en-US">
              <a:latin typeface="方正启体简体"/>
            </a:endParaRPr>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标题和内容">
    <p:bg>
      <p:bgPr>
        <a:solidFill>
          <a:srgbClr val="F2F2F2"/>
        </a:solidFill>
        <a:effectLst/>
      </p:bgPr>
    </p:bg>
    <p:spTree>
      <p:nvGrpSpPr>
        <p:cNvPr id="1" name=""/>
        <p:cNvGrpSpPr/>
        <p:nvPr>
          <p:custDataLst>
            <p:tags r:id="rId1"/>
          </p:custDataLst>
        </p:nvPr>
      </p:nvGrpSpPr>
      <p:grpSpPr>
        <a:xfrm>
          <a:off x="0" y="0"/>
          <a:ext cx="0" cy="0"/>
        </a:xfrm>
      </p:grpSpPr>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标题和内容">
    <p:bg>
      <p:bgPr>
        <a:solidFill>
          <a:schemeClr val="bg1"/>
        </a:solidFill>
        <a:effectLst/>
      </p:bgPr>
    </p:bg>
    <p:spTree>
      <p:nvGrpSpPr>
        <p:cNvPr id="1" name=""/>
        <p:cNvGrpSpPr/>
        <p:nvPr>
          <p:custDataLst>
            <p:tags r:id="rId1"/>
          </p:custDataLst>
        </p:nvPr>
      </p:nvGrpSpPr>
      <p:grpSpPr>
        <a:xfrm>
          <a:off x="0" y="0"/>
          <a:ext cx="0" cy="0"/>
        </a:xfrm>
      </p:grpSpPr>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标题和内容">
    <p:bg>
      <p:bgPr>
        <a:solidFill>
          <a:schemeClr val="bg1"/>
        </a:solidFill>
        <a:effectLst/>
      </p:bgPr>
    </p:bg>
    <p:spTree>
      <p:nvGrpSpPr>
        <p:cNvPr id="1" name=""/>
        <p:cNvGrpSpPr/>
        <p:nvPr>
          <p:custDataLst>
            <p:tags r:id="rId1"/>
          </p:custDataLst>
        </p:nvPr>
      </p:nvGrpSpPr>
      <p:grpSpPr>
        <a:xfrm>
          <a:off x="0" y="0"/>
          <a:ext cx="0" cy="0"/>
        </a:xfrm>
      </p:grpSpPr>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标题和内容">
    <p:bg>
      <p:bgPr>
        <a:solidFill>
          <a:schemeClr val="bg1"/>
        </a:solidFill>
        <a:effectLst/>
      </p:bgPr>
    </p:bg>
    <p:spTree>
      <p:nvGrpSpPr>
        <p:cNvPr id="1" name=""/>
        <p:cNvGrpSpPr/>
        <p:nvPr>
          <p:custDataLst>
            <p:tags r:id="rId1"/>
          </p:custDataLst>
        </p:nvPr>
      </p:nvGrpSpPr>
      <p:grpSpPr>
        <a:xfrm>
          <a:off x="0" y="0"/>
          <a:ext cx="0" cy="0"/>
        </a:xfrm>
      </p:grpSpPr>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标题和内容">
    <p:bg>
      <p:bgPr>
        <a:solidFill>
          <a:schemeClr val="bg1"/>
        </a:solidFill>
        <a:effectLst/>
      </p:bgPr>
    </p:bg>
    <p:spTree>
      <p:nvGrpSpPr>
        <p:cNvPr id="1" name=""/>
        <p:cNvGrpSpPr/>
        <p:nvPr>
          <p:custDataLst>
            <p:tags r:id="rId1"/>
          </p:custDataLst>
        </p:nvPr>
      </p:nvGrpSpPr>
      <p:grpSpPr>
        <a:xfrm>
          <a:off x="0" y="0"/>
          <a:ext cx="0" cy="0"/>
        </a:xfrm>
      </p:grpSpPr>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标题和内容">
    <p:bg>
      <p:bgPr>
        <a:solidFill>
          <a:schemeClr val="bg1"/>
        </a:solidFill>
        <a:effectLst/>
      </p:bgPr>
    </p:bg>
    <p:spTree>
      <p:nvGrpSpPr>
        <p:cNvPr id="1" name=""/>
        <p:cNvGrpSpPr/>
        <p:nvPr>
          <p:custDataLst>
            <p:tags r:id="rId1"/>
          </p:custDataLst>
        </p:nvPr>
      </p:nvGrpSpPr>
      <p:grpSpPr>
        <a:xfrm>
          <a:off x="0" y="0"/>
          <a:ext cx="0" cy="0"/>
        </a:xfrm>
      </p:grpSpPr>
    </p:spTree>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custDataLst>
            <p:tags r:id="rId1"/>
          </p:custDataLst>
        </p:nvPr>
      </p:nvGrpSpPr>
      <p:grpSpPr>
        <a:xfrm>
          <a:off x="0" y="0"/>
          <a:ext cx="0" cy="0"/>
        </a:xfrm>
      </p:grpSpPr>
      <p:sp>
        <p:nvSpPr>
          <p:cNvPr id="2" name="Title 1"/>
          <p:cNvSpPr>
            <a:spLocks noGrp="1"/>
          </p:cNvSpPr>
          <p:nvPr>
            <p:ph type="title"/>
            <p:custDataLst>
              <p:tags r:id="rId2"/>
            </p:custDataLst>
          </p:nvPr>
        </p:nvSpPr>
        <p:spPr>
          <a:xfrm>
            <a:off x="838200" y="366184"/>
            <a:ext cx="10515600" cy="1325033"/>
          </a:xfrm>
        </p:spPr>
        <p:txBody>
          <a:bodyPr/>
          <a:lstStyle/>
          <a:p>
            <a:r>
              <a:rPr lang="zh-CN" altLang="en-US"/>
              <a:t>单击此处编辑母版标题样式</a:t>
            </a:r>
            <a:endParaRPr lang="en-US"/>
          </a:p>
        </p:txBody>
      </p:sp>
      <p:sp>
        <p:nvSpPr>
          <p:cNvPr id="3" name="Vertical Text Placeholder 2"/>
          <p:cNvSpPr>
            <a:spLocks noGrp="1"/>
          </p:cNvSpPr>
          <p:nvPr>
            <p:ph type="body" orient="vert" idx="1"/>
            <p:custDataLst>
              <p:tags r:id="rId3"/>
            </p:custDataLst>
          </p:nvPr>
        </p:nvSpPr>
        <p:spPr>
          <a:xfrm>
            <a:off x="838200" y="1826684"/>
            <a:ext cx="10515600" cy="4349749"/>
          </a:xfrm>
        </p:spPr>
        <p:txBody>
          <a:bodyPr vert="eaVert"/>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en-US"/>
          </a:p>
        </p:txBody>
      </p:sp>
      <p:sp>
        <p:nvSpPr>
          <p:cNvPr id="4" name="日期占位符 3"/>
          <p:cNvSpPr>
            <a:spLocks noGrp="1"/>
          </p:cNvSpPr>
          <p:nvPr>
            <p:ph type="dt" sz="half" idx="10"/>
            <p:custDataLst>
              <p:tags r:id="rId4"/>
            </p:custDataLst>
          </p:nvPr>
        </p:nvSpPr>
        <p:spPr>
          <a:xfrm>
            <a:off x="838200" y="6356351"/>
            <a:ext cx="2743200" cy="366184"/>
          </a:xfrm>
        </p:spPr>
        <p:txBody>
          <a:bodyPr/>
          <a:lstStyle>
            <a:defPPr>
              <a:defRPr lang="zh-CN"/>
            </a:defPPr>
            <a:lvl1pPr marL="0" lvl="0" indent="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1pPr>
            <a:lvl2pPr marL="342900" lvl="1" indent="1143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2pPr>
            <a:lvl3pPr marL="685800" lvl="2" indent="2286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3pPr>
            <a:lvl4pPr marL="1028700" lvl="3" indent="3429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4pPr>
            <a:lvl5pPr marL="1371600" lvl="4"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5pPr>
            <a:lvl6pPr marL="2286000" lvl="5"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6pPr>
            <a:lvl7pPr marL="2743200" lvl="6"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7pPr>
            <a:lvl8pPr marL="3200400" lvl="7"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8pPr>
            <a:lvl9pPr marL="3657600" lvl="8"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9pPr>
          </a:lstStyle>
          <a:p>
            <a:pPr marL="0" marR="0" lvl="0" indent="0" algn="l" defTabSz="685800" rtl="0" eaLnBrk="1" fontAlgn="auto" latinLnBrk="0" hangingPunct="1">
              <a:lnSpc>
                <a:spcPct val="100000"/>
              </a:lnSpc>
              <a:spcBef>
                <a:spcPct val="0"/>
              </a:spcBef>
              <a:spcAft>
                <a:spcPct val="0"/>
              </a:spcAft>
              <a:buClrTx/>
              <a:buSzTx/>
              <a:buFontTx/>
              <a:buNone/>
              <a:defRPr/>
            </a:pPr>
            <a:endParaRPr kumimoji="0" lang="zh-CN" altLang="en-US" sz="9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5" name="页脚占位符 4"/>
          <p:cNvSpPr>
            <a:spLocks noGrp="1"/>
          </p:cNvSpPr>
          <p:nvPr>
            <p:ph type="ftr" sz="quarter" idx="11"/>
            <p:custDataLst>
              <p:tags r:id="rId5"/>
            </p:custDataLst>
          </p:nvPr>
        </p:nvSpPr>
        <p:spPr>
          <a:xfrm>
            <a:off x="4038600" y="6356351"/>
            <a:ext cx="4114800" cy="366184"/>
          </a:xfrm>
        </p:spPr>
        <p:txBody>
          <a:bodyPr/>
          <a:lstStyle>
            <a:defPPr>
              <a:defRPr lang="zh-CN"/>
            </a:defPPr>
            <a:lvl1pPr marL="0" lvl="0" indent="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1pPr>
            <a:lvl2pPr marL="342900" lvl="1" indent="1143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2pPr>
            <a:lvl3pPr marL="685800" lvl="2" indent="2286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3pPr>
            <a:lvl4pPr marL="1028700" lvl="3" indent="3429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4pPr>
            <a:lvl5pPr marL="1371600" lvl="4"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5pPr>
            <a:lvl6pPr marL="2286000" lvl="5"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6pPr>
            <a:lvl7pPr marL="2743200" lvl="6"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7pPr>
            <a:lvl8pPr marL="3200400" lvl="7"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8pPr>
            <a:lvl9pPr marL="3657600" lvl="8"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9pPr>
          </a:lstStyle>
          <a:p>
            <a:pPr marL="0" marR="0" lvl="0" indent="0" algn="ctr" defTabSz="685800" rtl="0" eaLnBrk="1" fontAlgn="auto" latinLnBrk="0" hangingPunct="1">
              <a:lnSpc>
                <a:spcPct val="100000"/>
              </a:lnSpc>
              <a:spcBef>
                <a:spcPct val="0"/>
              </a:spcBef>
              <a:spcAft>
                <a:spcPct val="0"/>
              </a:spcAft>
              <a:buClrTx/>
              <a:buSzTx/>
              <a:buFontTx/>
              <a:buNone/>
              <a:defRPr/>
            </a:pPr>
            <a:endParaRPr kumimoji="0" lang="zh-CN" altLang="en-US" sz="9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6" name="灯片编号占位符 5"/>
          <p:cNvSpPr>
            <a:spLocks noGrp="1"/>
          </p:cNvSpPr>
          <p:nvPr>
            <p:ph type="sldNum" sz="quarter" idx="12"/>
            <p:custDataLst>
              <p:tags r:id="rId6"/>
            </p:custDataLst>
          </p:nvPr>
        </p:nvSpPr>
        <p:spPr>
          <a:xfrm>
            <a:off x="8610600" y="6356351"/>
            <a:ext cx="2743200" cy="366184"/>
          </a:xfrm>
        </p:spPr>
        <p:txBody>
          <a:bodyPr/>
          <a:lstStyle>
            <a:defPPr>
              <a:defRPr lang="zh-CN"/>
            </a:defPPr>
            <a:lvl1pPr marL="0" lvl="0" indent="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1pPr>
            <a:lvl2pPr marL="342900" lvl="1" indent="1143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2pPr>
            <a:lvl3pPr marL="685800" lvl="2" indent="2286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3pPr>
            <a:lvl4pPr marL="1028700" lvl="3" indent="3429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4pPr>
            <a:lvl5pPr marL="1371600" lvl="4"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5pPr>
            <a:lvl6pPr marL="2286000" lvl="5"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6pPr>
            <a:lvl7pPr marL="2743200" lvl="6"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7pPr>
            <a:lvl8pPr marL="3200400" lvl="7"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8pPr>
            <a:lvl9pPr marL="3657600" lvl="8"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9pPr>
          </a:lstStyle>
          <a:p>
            <a:pPr lvl="0" eaLnBrk="1" hangingPunct="1"/>
            <a:fld id="{9A0DB2DC-4C9A-4742-B13C-FB6460FD3503}" type="slidenum">
              <a:rPr lang="zh-CN" altLang="en-US">
                <a:latin typeface="方正启体简体"/>
              </a:rPr>
              <a:t/>
            </a:fld>
            <a:endParaRPr lang="zh-CN" altLang="en-US">
              <a:latin typeface="方正启体简体"/>
            </a:endParaRPr>
          </a:p>
        </p:txBody>
      </p:sp>
    </p:spTree>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垂直排列标题与&#10;文本">
    <p:spTree>
      <p:nvGrpSpPr>
        <p:cNvPr id="1" name=""/>
        <p:cNvGrpSpPr/>
        <p:nvPr>
          <p:custDataLst>
            <p:tags r:id="rId1"/>
          </p:custDataLst>
        </p:nvPr>
      </p:nvGrpSpPr>
      <p:grpSpPr>
        <a:xfrm>
          <a:off x="0" y="0"/>
          <a:ext cx="0" cy="0"/>
        </a:xfrm>
      </p:grpSpPr>
      <p:sp>
        <p:nvSpPr>
          <p:cNvPr id="2" name="Vertical Title 1"/>
          <p:cNvSpPr>
            <a:spLocks noGrp="1"/>
          </p:cNvSpPr>
          <p:nvPr>
            <p:ph type="title" orient="vert"/>
            <p:custDataLst>
              <p:tags r:id="rId2"/>
            </p:custDataLst>
          </p:nvPr>
        </p:nvSpPr>
        <p:spPr>
          <a:xfrm>
            <a:off x="8724900" y="365125"/>
            <a:ext cx="2628900" cy="5811839"/>
          </a:xfrm>
        </p:spPr>
        <p:txBody>
          <a:bodyPr vert="eaVert"/>
          <a:lstStyle/>
          <a:p>
            <a:r>
              <a:rPr lang="zh-CN" altLang="en-US"/>
              <a:t>单击此处编辑母版标题样式</a:t>
            </a:r>
            <a:endParaRPr lang="en-US"/>
          </a:p>
        </p:txBody>
      </p:sp>
      <p:sp>
        <p:nvSpPr>
          <p:cNvPr id="3" name="Vertical Text Placeholder 2"/>
          <p:cNvSpPr>
            <a:spLocks noGrp="1"/>
          </p:cNvSpPr>
          <p:nvPr>
            <p:ph type="body" orient="vert" idx="1"/>
            <p:custDataLst>
              <p:tags r:id="rId3"/>
            </p:custDataLst>
          </p:nvPr>
        </p:nvSpPr>
        <p:spPr>
          <a:xfrm>
            <a:off x="838200" y="365125"/>
            <a:ext cx="7734300" cy="5811839"/>
          </a:xfrm>
        </p:spPr>
        <p:txBody>
          <a:bodyPr vert="eaVert"/>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en-US"/>
          </a:p>
        </p:txBody>
      </p:sp>
      <p:sp>
        <p:nvSpPr>
          <p:cNvPr id="4" name="日期占位符 3"/>
          <p:cNvSpPr>
            <a:spLocks noGrp="1"/>
          </p:cNvSpPr>
          <p:nvPr>
            <p:ph type="dt" sz="half" idx="10"/>
            <p:custDataLst>
              <p:tags r:id="rId4"/>
            </p:custDataLst>
          </p:nvPr>
        </p:nvSpPr>
        <p:spPr>
          <a:xfrm>
            <a:off x="838200" y="6356351"/>
            <a:ext cx="2743200" cy="366184"/>
          </a:xfrm>
        </p:spPr>
        <p:txBody>
          <a:bodyPr/>
          <a:lstStyle>
            <a:defPPr>
              <a:defRPr lang="zh-CN"/>
            </a:defPPr>
            <a:lvl1pPr marL="0" lvl="0" indent="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1pPr>
            <a:lvl2pPr marL="342900" lvl="1" indent="1143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2pPr>
            <a:lvl3pPr marL="685800" lvl="2" indent="2286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3pPr>
            <a:lvl4pPr marL="1028700" lvl="3" indent="3429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4pPr>
            <a:lvl5pPr marL="1371600" lvl="4"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5pPr>
            <a:lvl6pPr marL="2286000" lvl="5"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6pPr>
            <a:lvl7pPr marL="2743200" lvl="6"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7pPr>
            <a:lvl8pPr marL="3200400" lvl="7"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8pPr>
            <a:lvl9pPr marL="3657600" lvl="8"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9pPr>
          </a:lstStyle>
          <a:p>
            <a:pPr marL="0" marR="0" lvl="0" indent="0" algn="l" defTabSz="685800" rtl="0" eaLnBrk="1" fontAlgn="auto" latinLnBrk="0" hangingPunct="1">
              <a:lnSpc>
                <a:spcPct val="100000"/>
              </a:lnSpc>
              <a:spcBef>
                <a:spcPct val="0"/>
              </a:spcBef>
              <a:spcAft>
                <a:spcPct val="0"/>
              </a:spcAft>
              <a:buClrTx/>
              <a:buSzTx/>
              <a:buFontTx/>
              <a:buNone/>
              <a:defRPr/>
            </a:pPr>
            <a:endParaRPr kumimoji="0" lang="zh-CN" altLang="en-US" sz="9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5" name="页脚占位符 4"/>
          <p:cNvSpPr>
            <a:spLocks noGrp="1"/>
          </p:cNvSpPr>
          <p:nvPr>
            <p:ph type="ftr" sz="quarter" idx="11"/>
            <p:custDataLst>
              <p:tags r:id="rId5"/>
            </p:custDataLst>
          </p:nvPr>
        </p:nvSpPr>
        <p:spPr>
          <a:xfrm>
            <a:off x="4038600" y="6356351"/>
            <a:ext cx="4114800" cy="366184"/>
          </a:xfrm>
        </p:spPr>
        <p:txBody>
          <a:bodyPr/>
          <a:lstStyle>
            <a:defPPr>
              <a:defRPr lang="zh-CN"/>
            </a:defPPr>
            <a:lvl1pPr marL="0" lvl="0" indent="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1pPr>
            <a:lvl2pPr marL="342900" lvl="1" indent="1143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2pPr>
            <a:lvl3pPr marL="685800" lvl="2" indent="2286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3pPr>
            <a:lvl4pPr marL="1028700" lvl="3" indent="3429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4pPr>
            <a:lvl5pPr marL="1371600" lvl="4"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5pPr>
            <a:lvl6pPr marL="2286000" lvl="5"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6pPr>
            <a:lvl7pPr marL="2743200" lvl="6"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7pPr>
            <a:lvl8pPr marL="3200400" lvl="7"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8pPr>
            <a:lvl9pPr marL="3657600" lvl="8"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9pPr>
          </a:lstStyle>
          <a:p>
            <a:pPr marL="0" marR="0" lvl="0" indent="0" algn="ctr" defTabSz="685800" rtl="0" eaLnBrk="1" fontAlgn="auto" latinLnBrk="0" hangingPunct="1">
              <a:lnSpc>
                <a:spcPct val="100000"/>
              </a:lnSpc>
              <a:spcBef>
                <a:spcPct val="0"/>
              </a:spcBef>
              <a:spcAft>
                <a:spcPct val="0"/>
              </a:spcAft>
              <a:buClrTx/>
              <a:buSzTx/>
              <a:buFontTx/>
              <a:buNone/>
              <a:defRPr/>
            </a:pPr>
            <a:endParaRPr kumimoji="0" lang="zh-CN" altLang="en-US" sz="9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6" name="灯片编号占位符 5"/>
          <p:cNvSpPr>
            <a:spLocks noGrp="1"/>
          </p:cNvSpPr>
          <p:nvPr>
            <p:ph type="sldNum" sz="quarter" idx="12"/>
            <p:custDataLst>
              <p:tags r:id="rId6"/>
            </p:custDataLst>
          </p:nvPr>
        </p:nvSpPr>
        <p:spPr>
          <a:xfrm>
            <a:off x="8610600" y="6356351"/>
            <a:ext cx="2743200" cy="366184"/>
          </a:xfrm>
        </p:spPr>
        <p:txBody>
          <a:bodyPr/>
          <a:lstStyle>
            <a:defPPr>
              <a:defRPr lang="zh-CN"/>
            </a:defPPr>
            <a:lvl1pPr marL="0" lvl="0" indent="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1pPr>
            <a:lvl2pPr marL="342900" lvl="1" indent="1143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2pPr>
            <a:lvl3pPr marL="685800" lvl="2" indent="2286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3pPr>
            <a:lvl4pPr marL="1028700" lvl="3" indent="3429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4pPr>
            <a:lvl5pPr marL="1371600" lvl="4"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5pPr>
            <a:lvl6pPr marL="2286000" lvl="5"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6pPr>
            <a:lvl7pPr marL="2743200" lvl="6"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7pPr>
            <a:lvl8pPr marL="3200400" lvl="7"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8pPr>
            <a:lvl9pPr marL="3657600" lvl="8"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9pPr>
          </a:lstStyle>
          <a:p>
            <a:pPr lvl="0" eaLnBrk="1" hangingPunct="1"/>
            <a:fld id="{9A0DB2DC-4C9A-4742-B13C-FB6460FD3503}" type="slidenum">
              <a:rPr lang="zh-CN" altLang="en-US">
                <a:latin typeface="方正启体简体"/>
              </a:rPr>
              <a:t/>
            </a:fld>
            <a:endParaRPr lang="zh-CN" altLang="en-US">
              <a:latin typeface="方正启体简体"/>
            </a:endParaRPr>
          </a:p>
        </p:txBody>
      </p:sp>
    </p:spTree>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1_标题和内容">
    <p:bg>
      <p:bgPr>
        <a:solidFill>
          <a:schemeClr val="bg1"/>
        </a:solidFill>
        <a:effectLst/>
      </p:bgPr>
    </p:bg>
    <p:spTree>
      <p:nvGrpSpPr>
        <p:cNvPr id="1" name=""/>
        <p:cNvGrpSpPr/>
        <p:nvPr>
          <p:custDataLst>
            <p:tags r:id="rId1"/>
          </p:custDataLst>
        </p:nvPr>
      </p:nvGrpSpPr>
      <p:grpSpPr>
        <a:xfrm>
          <a:off x="0" y="0"/>
          <a:ext cx="0" cy="0"/>
        </a:xfrm>
      </p:grpSpPr>
      <p:sp>
        <p:nvSpPr>
          <p:cNvPr id="2" name="日期占位符 1"/>
          <p:cNvSpPr>
            <a:spLocks noGrp="1"/>
          </p:cNvSpPr>
          <p:nvPr>
            <p:ph type="dt" sz="half" idx="10"/>
            <p:custDataLst>
              <p:tags r:id="rId2"/>
            </p:custDataLst>
          </p:nvPr>
        </p:nvSpPr>
        <p:spPr>
          <a:xfrm>
            <a:off x="838200" y="6356351"/>
            <a:ext cx="2743200" cy="366184"/>
          </a:xfrm>
        </p:spPr>
        <p:txBody>
          <a:bodyPr/>
          <a:lstStyle>
            <a:defPPr>
              <a:defRPr lang="zh-CN"/>
            </a:defPPr>
            <a:lvl1pPr marL="0" lvl="0" indent="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1pPr>
            <a:lvl2pPr marL="342900" lvl="1" indent="1143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2pPr>
            <a:lvl3pPr marL="685800" lvl="2" indent="2286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3pPr>
            <a:lvl4pPr marL="1028700" lvl="3" indent="3429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4pPr>
            <a:lvl5pPr marL="1371600" lvl="4"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5pPr>
            <a:lvl6pPr marL="2286000" lvl="5"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6pPr>
            <a:lvl7pPr marL="2743200" lvl="6"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7pPr>
            <a:lvl8pPr marL="3200400" lvl="7"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8pPr>
            <a:lvl9pPr marL="3657600" lvl="8"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9pPr>
          </a:lstStyle>
          <a:p>
            <a:pPr marL="0" marR="0" lvl="0" indent="0" algn="l" defTabSz="685800" rtl="0" eaLnBrk="1" fontAlgn="auto" latinLnBrk="0" hangingPunct="1">
              <a:lnSpc>
                <a:spcPct val="100000"/>
              </a:lnSpc>
              <a:spcBef>
                <a:spcPct val="0"/>
              </a:spcBef>
              <a:spcAft>
                <a:spcPct val="0"/>
              </a:spcAft>
              <a:buClrTx/>
              <a:buSzTx/>
              <a:buFontTx/>
              <a:buNone/>
              <a:defRPr/>
            </a:pPr>
            <a:endParaRPr kumimoji="0" lang="zh-CN" altLang="en-US" sz="9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3" name="页脚占位符 2"/>
          <p:cNvSpPr>
            <a:spLocks noGrp="1"/>
          </p:cNvSpPr>
          <p:nvPr>
            <p:ph type="ftr" sz="quarter" idx="11"/>
            <p:custDataLst>
              <p:tags r:id="rId3"/>
            </p:custDataLst>
          </p:nvPr>
        </p:nvSpPr>
        <p:spPr>
          <a:xfrm>
            <a:off x="4038600" y="6356351"/>
            <a:ext cx="4114800" cy="366184"/>
          </a:xfrm>
        </p:spPr>
        <p:txBody>
          <a:bodyPr/>
          <a:lstStyle>
            <a:defPPr>
              <a:defRPr lang="zh-CN"/>
            </a:defPPr>
            <a:lvl1pPr marL="0" lvl="0" indent="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1pPr>
            <a:lvl2pPr marL="342900" lvl="1" indent="1143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2pPr>
            <a:lvl3pPr marL="685800" lvl="2" indent="2286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3pPr>
            <a:lvl4pPr marL="1028700" lvl="3" indent="3429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4pPr>
            <a:lvl5pPr marL="1371600" lvl="4"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5pPr>
            <a:lvl6pPr marL="2286000" lvl="5"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6pPr>
            <a:lvl7pPr marL="2743200" lvl="6"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7pPr>
            <a:lvl8pPr marL="3200400" lvl="7"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8pPr>
            <a:lvl9pPr marL="3657600" lvl="8"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9pPr>
          </a:lstStyle>
          <a:p>
            <a:pPr marL="0" marR="0" lvl="0" indent="0" algn="ctr" defTabSz="685800" rtl="0" eaLnBrk="1" fontAlgn="auto" latinLnBrk="0" hangingPunct="1">
              <a:lnSpc>
                <a:spcPct val="100000"/>
              </a:lnSpc>
              <a:spcBef>
                <a:spcPct val="0"/>
              </a:spcBef>
              <a:spcAft>
                <a:spcPct val="0"/>
              </a:spcAft>
              <a:buClrTx/>
              <a:buSzTx/>
              <a:buFontTx/>
              <a:buNone/>
              <a:defRPr/>
            </a:pPr>
            <a:endParaRPr kumimoji="0" lang="zh-CN" altLang="en-US" sz="9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4" name="灯片编号占位符 3"/>
          <p:cNvSpPr>
            <a:spLocks noGrp="1"/>
          </p:cNvSpPr>
          <p:nvPr>
            <p:ph type="sldNum" sz="quarter" idx="12"/>
            <p:custDataLst>
              <p:tags r:id="rId4"/>
            </p:custDataLst>
          </p:nvPr>
        </p:nvSpPr>
        <p:spPr>
          <a:xfrm>
            <a:off x="8610600" y="6356351"/>
            <a:ext cx="2743200" cy="366184"/>
          </a:xfrm>
        </p:spPr>
        <p:txBody>
          <a:bodyPr/>
          <a:lstStyle>
            <a:defPPr>
              <a:defRPr lang="zh-CN"/>
            </a:defPPr>
            <a:lvl1pPr marL="0" lvl="0" indent="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1pPr>
            <a:lvl2pPr marL="342900" lvl="1" indent="1143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2pPr>
            <a:lvl3pPr marL="685800" lvl="2" indent="2286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3pPr>
            <a:lvl4pPr marL="1028700" lvl="3" indent="3429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4pPr>
            <a:lvl5pPr marL="1371600" lvl="4"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5pPr>
            <a:lvl6pPr marL="2286000" lvl="5"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6pPr>
            <a:lvl7pPr marL="2743200" lvl="6"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7pPr>
            <a:lvl8pPr marL="3200400" lvl="7"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8pPr>
            <a:lvl9pPr marL="3657600" lvl="8"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9pPr>
          </a:lstStyle>
          <a:p>
            <a:pPr lvl="0" eaLnBrk="1" hangingPunct="1"/>
            <a:fld id="{9A0DB2DC-4C9A-4742-B13C-FB6460FD3503}" type="slidenum">
              <a:rPr lang="zh-CN" altLang="en-US">
                <a:latin typeface="方正启体简体"/>
              </a:rPr>
              <a:t/>
            </a:fld>
            <a:endParaRPr lang="zh-CN" altLang="en-US">
              <a:latin typeface="方正启体简体"/>
            </a:endParaRPr>
          </a:p>
        </p:txBody>
      </p:sp>
    </p:spTree>
  </p:cSld>
  <p:clrMapOvr>
    <a:masterClrMapping/>
  </p:clrMapOvr>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Only" preserve="1">
  <p:cSld name="内容">
    <p:spTree>
      <p:nvGrpSpPr>
        <p:cNvPr id="1" name=""/>
        <p:cNvGrpSpPr/>
        <p:nvPr>
          <p:custDataLst>
            <p:tags r:id="rId1"/>
          </p:custDataLst>
        </p:nvPr>
      </p:nvGrpSpPr>
      <p:grpSpPr>
        <a:xfrm>
          <a:off x="0" y="0"/>
          <a:ext cx="0" cy="0"/>
        </a:xfrm>
      </p:grpSpPr>
      <p:sp>
        <p:nvSpPr>
          <p:cNvPr id="2" name="内容占位符 1"/>
          <p:cNvSpPr>
            <a:spLocks noGrp="1"/>
          </p:cNvSpPr>
          <p:nvPr>
            <p:ph/>
            <p:custDataLst>
              <p:tags r:id="rId2"/>
            </p:custDataLst>
          </p:nvPr>
        </p:nvSpPr>
        <p:spPr>
          <a:xfrm>
            <a:off x="402167" y="685800"/>
            <a:ext cx="11391900" cy="5181600"/>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3" name="日期占位符 2"/>
          <p:cNvSpPr>
            <a:spLocks noGrp="1"/>
          </p:cNvSpPr>
          <p:nvPr>
            <p:ph type="dt" sz="half" idx="10"/>
            <p:custDataLst>
              <p:tags r:id="rId3"/>
            </p:custDataLst>
          </p:nvPr>
        </p:nvSpPr>
        <p:spPr>
          <a:xfrm>
            <a:off x="838200" y="6356351"/>
            <a:ext cx="2743200" cy="366184"/>
          </a:xfrm>
        </p:spPr>
        <p:txBody>
          <a:bodyPr/>
          <a:lstStyle>
            <a:defPPr>
              <a:defRPr lang="zh-CN"/>
            </a:defPPr>
            <a:lvl1pPr marL="0" lvl="0" indent="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方正启体简体"/>
                <a:cs typeface="+mn-cs"/>
              </a:defRPr>
            </a:lvl1pPr>
            <a:lvl2pPr marL="342900" lvl="1" indent="1143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2pPr>
            <a:lvl3pPr marL="685800" lvl="2" indent="2286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3pPr>
            <a:lvl4pPr marL="1028700" lvl="3" indent="3429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4pPr>
            <a:lvl5pPr marL="1371600" lvl="4"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5pPr>
            <a:lvl6pPr marL="2286000" lvl="5"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6pPr>
            <a:lvl7pPr marL="2743200" lvl="6"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7pPr>
            <a:lvl8pPr marL="3200400" lvl="7"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8pPr>
            <a:lvl9pPr marL="3657600" lvl="8"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a:ln>
                <a:noFill/>
              </a:ln>
              <a:solidFill>
                <a:schemeClr val="tx1"/>
              </a:solidFill>
              <a:effectLst/>
              <a:uLnTx/>
              <a:uFillTx/>
              <a:latin typeface="+mn-lt"/>
              <a:cs typeface="+mn-cs"/>
            </a:endParaRPr>
          </a:p>
        </p:txBody>
      </p:sp>
      <p:sp>
        <p:nvSpPr>
          <p:cNvPr id="4" name="页脚占位符 3"/>
          <p:cNvSpPr>
            <a:spLocks noGrp="1"/>
          </p:cNvSpPr>
          <p:nvPr>
            <p:ph type="ftr" sz="quarter" idx="11"/>
            <p:custDataLst>
              <p:tags r:id="rId4"/>
            </p:custDataLst>
          </p:nvPr>
        </p:nvSpPr>
        <p:spPr>
          <a:xfrm>
            <a:off x="4038600" y="6356351"/>
            <a:ext cx="4114800" cy="366184"/>
          </a:xfrm>
        </p:spPr>
        <p:txBody>
          <a:bodyPr/>
          <a:lstStyle>
            <a:defPPr>
              <a:defRPr lang="zh-CN"/>
            </a:defPPr>
            <a:lvl1pPr marL="0" lvl="0" indent="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方正启体简体"/>
                <a:cs typeface="+mn-cs"/>
              </a:defRPr>
            </a:lvl1pPr>
            <a:lvl2pPr marL="342900" lvl="1" indent="1143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2pPr>
            <a:lvl3pPr marL="685800" lvl="2" indent="2286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3pPr>
            <a:lvl4pPr marL="1028700" lvl="3" indent="3429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4pPr>
            <a:lvl5pPr marL="1371600" lvl="4"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5pPr>
            <a:lvl6pPr marL="2286000" lvl="5"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6pPr>
            <a:lvl7pPr marL="2743200" lvl="6"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7pPr>
            <a:lvl8pPr marL="3200400" lvl="7"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8pPr>
            <a:lvl9pPr marL="3657600" lvl="8"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a:ln>
                <a:noFill/>
              </a:ln>
              <a:solidFill>
                <a:schemeClr val="tx1"/>
              </a:solidFill>
              <a:effectLst/>
              <a:uLnTx/>
              <a:uFillTx/>
              <a:latin typeface="+mn-lt"/>
              <a:cs typeface="+mn-cs"/>
            </a:endParaRPr>
          </a:p>
        </p:txBody>
      </p:sp>
      <p:sp>
        <p:nvSpPr>
          <p:cNvPr id="5" name="灯片编号占位符 4"/>
          <p:cNvSpPr>
            <a:spLocks noGrp="1"/>
          </p:cNvSpPr>
          <p:nvPr>
            <p:ph type="sldNum" sz="quarter" idx="12"/>
            <p:custDataLst>
              <p:tags r:id="rId5"/>
            </p:custDataLst>
          </p:nvPr>
        </p:nvSpPr>
        <p:spPr>
          <a:xfrm>
            <a:off x="8610600" y="6356351"/>
            <a:ext cx="2743200" cy="366184"/>
          </a:xfrm>
        </p:spPr>
        <p:txBody>
          <a:bodyPr/>
          <a:lstStyle>
            <a:defPPr>
              <a:defRPr lang="zh-CN"/>
            </a:defPPr>
            <a:lvl1pPr marL="0" lvl="0" indent="0" algn="l" defTabSz="685800" rtl="0" eaLnBrk="0" fontAlgn="base" latinLnBrk="0" hangingPunct="0">
              <a:lnSpc>
                <a:spcPct val="100000"/>
              </a:lnSpc>
              <a:spcBef>
                <a:spcPct val="0"/>
              </a:spcBef>
              <a:spcAft>
                <a:spcPct val="0"/>
              </a:spcAft>
              <a:buNone/>
              <a:defRPr sz="1300" b="0" i="0" u="none" kern="1200" baseline="0">
                <a:solidFill>
                  <a:schemeClr val="tx1"/>
                </a:solidFill>
                <a:latin typeface="方正启体简体"/>
                <a:ea typeface="方正启体简体"/>
                <a:cs typeface="+mn-cs"/>
              </a:defRPr>
            </a:lvl1pPr>
            <a:lvl2pPr marL="342900" lvl="1" indent="1143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2pPr>
            <a:lvl3pPr marL="685800" lvl="2" indent="2286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3pPr>
            <a:lvl4pPr marL="1028700" lvl="3" indent="3429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4pPr>
            <a:lvl5pPr marL="1371600" lvl="4"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5pPr>
            <a:lvl6pPr marL="2286000" lvl="5"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6pPr>
            <a:lvl7pPr marL="2743200" lvl="6"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7pPr>
            <a:lvl8pPr marL="3200400" lvl="7"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8pPr>
            <a:lvl9pPr marL="3657600" lvl="8"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9pPr>
          </a:lstStyle>
          <a:p>
            <a:pPr lvl="0" eaLnBrk="1" hangingPunct="1"/>
            <a:fld id="{9A0DB2DC-4C9A-4742-B13C-FB6460FD3503}" type="slidenum">
              <a:rPr lang="en-US" altLang="zh-CN"/>
              <a:t/>
            </a:fld>
            <a:endParaRPr lang="en-US" alt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ags" Target="../tags/tag70.xml" /><Relationship Id="rId13" Type="http://schemas.openxmlformats.org/officeDocument/2006/relationships/tags" Target="../tags/tag71.xml" /><Relationship Id="rId14" Type="http://schemas.openxmlformats.org/officeDocument/2006/relationships/tags" Target="../tags/tag72.xml" /><Relationship Id="rId15" Type="http://schemas.openxmlformats.org/officeDocument/2006/relationships/tags" Target="../tags/tag73.xml" /><Relationship Id="rId16" Type="http://schemas.openxmlformats.org/officeDocument/2006/relationships/tags" Target="../tags/tag74.xml" /><Relationship Id="rId17" Type="http://schemas.openxmlformats.org/officeDocument/2006/relationships/tags" Target="../tags/tag75.xml" /><Relationship Id="rId18"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slideLayout" Target="../slideLayouts/slideLayout26.xml" /><Relationship Id="rId16" Type="http://schemas.openxmlformats.org/officeDocument/2006/relationships/slideLayout" Target="../slideLayouts/slideLayout27.xml" /><Relationship Id="rId17" Type="http://schemas.openxmlformats.org/officeDocument/2006/relationships/slideLayout" Target="../slideLayouts/slideLayout28.xml" /><Relationship Id="rId18" Type="http://schemas.openxmlformats.org/officeDocument/2006/relationships/tags" Target="../tags/tag121.xml" /><Relationship Id="rId19"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custDataLst>
            <p:tags r:id="rId12"/>
          </p:custDataLst>
        </p:nvPr>
      </p:nvGrpSpPr>
      <p:grpSpPr>
        <a:xfrm>
          <a:off x="0" y="0"/>
          <a:ext cx="0" cy="0"/>
        </a:xfrm>
      </p:grpSpPr>
      <p:sp>
        <p:nvSpPr>
          <p:cNvPr id="2" name="Title Placeholder 1" title=""/>
          <p:cNvSpPr>
            <a:spLocks noGrp="1"/>
          </p:cNvSpPr>
          <p:nvPr>
            <p:ph type="title"/>
            <p:custDataLst>
              <p:tags r:id="rId13"/>
            </p:custDataLst>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custDataLst>
              <p:tags r:id="rId14"/>
            </p:custDataLst>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15"/>
            </p:custDataLst>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custDataLst>
              <p:tags r:id="rId16"/>
            </p:custDataLst>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custDataLst>
              <p:tags r:id="rId17"/>
            </p:custDataLst>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custDataLst>
            <p:tags r:id="rId18"/>
          </p:custDataLst>
        </p:nvPr>
      </p:nvGrpSpPr>
      <p:grpSpPr>
        <a:xfrm>
          <a:off x="0" y="0"/>
          <a:ext cx="0" cy="0"/>
        </a:xfrm>
      </p:grpSpPr>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 id="2147483672" r:id="rId13"/>
    <p:sldLayoutId id="2147483673" r:id="rId14"/>
    <p:sldLayoutId id="2147483674" r:id="rId15"/>
    <p:sldLayoutId id="2147483675" r:id="rId16"/>
    <p:sldLayoutId id="2147483676" r:id="rId17"/>
  </p:sldLayoutIdLst>
  <p:transition/>
  <p:timing/>
  <p:txStyles>
    <p:titleStyle>
      <a:lvl1pPr algn="l" defTabSz="914400" rtl="0" eaLnBrk="0" fontAlgn="base" hangingPunct="0">
        <a:lnSpc>
          <a:spcPct val="90000"/>
        </a:lnSpc>
        <a:spcBef>
          <a:spcPct val="0"/>
        </a:spcBef>
        <a:spcAft>
          <a:spcPct val="0"/>
        </a:spcAft>
        <a:defRPr sz="4400" kern="1200">
          <a:solidFill>
            <a:schemeClr val="tx1"/>
          </a:solidFill>
          <a:latin typeface="方正启体简体"/>
          <a:ea typeface="方正启体简体"/>
          <a:cs typeface="方正启体简体"/>
        </a:defRPr>
      </a:lvl1pPr>
      <a:lvl2pPr algn="l" defTabSz="685800" rtl="0" eaLnBrk="0" fontAlgn="base" hangingPunct="0">
        <a:lnSpc>
          <a:spcPct val="90000"/>
        </a:lnSpc>
        <a:spcBef>
          <a:spcPct val="0"/>
        </a:spcBef>
        <a:spcAft>
          <a:spcPct val="0"/>
        </a:spcAft>
        <a:defRPr sz="3300">
          <a:solidFill>
            <a:schemeClr val="tx1"/>
          </a:solidFill>
          <a:latin typeface="Arial" pitchFamily="34" charset="0"/>
          <a:ea typeface="微软雅黑" panose="020b0503020204020204" pitchFamily="34" charset="-122"/>
        </a:defRPr>
      </a:lvl2pPr>
      <a:lvl3pPr algn="l" defTabSz="685800" rtl="0" eaLnBrk="0" fontAlgn="base" hangingPunct="0">
        <a:lnSpc>
          <a:spcPct val="90000"/>
        </a:lnSpc>
        <a:spcBef>
          <a:spcPct val="0"/>
        </a:spcBef>
        <a:spcAft>
          <a:spcPct val="0"/>
        </a:spcAft>
        <a:defRPr sz="3300">
          <a:solidFill>
            <a:schemeClr val="tx1"/>
          </a:solidFill>
          <a:latin typeface="Arial" pitchFamily="34" charset="0"/>
          <a:ea typeface="微软雅黑" panose="020b0503020204020204" pitchFamily="34" charset="-122"/>
        </a:defRPr>
      </a:lvl3pPr>
      <a:lvl4pPr algn="l" defTabSz="685800" rtl="0" eaLnBrk="0" fontAlgn="base" hangingPunct="0">
        <a:lnSpc>
          <a:spcPct val="90000"/>
        </a:lnSpc>
        <a:spcBef>
          <a:spcPct val="0"/>
        </a:spcBef>
        <a:spcAft>
          <a:spcPct val="0"/>
        </a:spcAft>
        <a:defRPr sz="3300">
          <a:solidFill>
            <a:schemeClr val="tx1"/>
          </a:solidFill>
          <a:latin typeface="Arial" pitchFamily="34" charset="0"/>
          <a:ea typeface="微软雅黑" panose="020b0503020204020204" pitchFamily="34" charset="-122"/>
        </a:defRPr>
      </a:lvl4pPr>
      <a:lvl5pPr algn="l" defTabSz="685800" rtl="0" eaLnBrk="0" fontAlgn="base" hangingPunct="0">
        <a:lnSpc>
          <a:spcPct val="90000"/>
        </a:lnSpc>
        <a:spcBef>
          <a:spcPct val="0"/>
        </a:spcBef>
        <a:spcAft>
          <a:spcPct val="0"/>
        </a:spcAft>
        <a:defRPr sz="3300">
          <a:solidFill>
            <a:schemeClr val="tx1"/>
          </a:solidFill>
          <a:latin typeface="Arial" pitchFamily="34" charset="0"/>
          <a:ea typeface="微软雅黑" panose="020b0503020204020204" pitchFamily="34" charset="-122"/>
        </a:defRPr>
      </a:lvl5pPr>
      <a:lvl6pPr marL="457200" algn="l" defTabSz="685800" rtl="0" fontAlgn="base">
        <a:lnSpc>
          <a:spcPct val="90000"/>
        </a:lnSpc>
        <a:spcBef>
          <a:spcPct val="0"/>
        </a:spcBef>
        <a:spcAft>
          <a:spcPct val="0"/>
        </a:spcAft>
        <a:defRPr sz="3300">
          <a:solidFill>
            <a:schemeClr val="tx1"/>
          </a:solidFill>
          <a:latin typeface="Arial" pitchFamily="34" charset="0"/>
          <a:ea typeface="微软雅黑" panose="020b0503020204020204" pitchFamily="34" charset="-122"/>
        </a:defRPr>
      </a:lvl6pPr>
      <a:lvl7pPr marL="914400" algn="l" defTabSz="685800" rtl="0" fontAlgn="base">
        <a:lnSpc>
          <a:spcPct val="90000"/>
        </a:lnSpc>
        <a:spcBef>
          <a:spcPct val="0"/>
        </a:spcBef>
        <a:spcAft>
          <a:spcPct val="0"/>
        </a:spcAft>
        <a:defRPr sz="3300">
          <a:solidFill>
            <a:schemeClr val="tx1"/>
          </a:solidFill>
          <a:latin typeface="Arial" pitchFamily="34" charset="0"/>
          <a:ea typeface="微软雅黑" panose="020b0503020204020204" pitchFamily="34" charset="-122"/>
        </a:defRPr>
      </a:lvl7pPr>
      <a:lvl8pPr marL="1371600" algn="l" defTabSz="685800" rtl="0" fontAlgn="base">
        <a:lnSpc>
          <a:spcPct val="90000"/>
        </a:lnSpc>
        <a:spcBef>
          <a:spcPct val="0"/>
        </a:spcBef>
        <a:spcAft>
          <a:spcPct val="0"/>
        </a:spcAft>
        <a:defRPr sz="3300">
          <a:solidFill>
            <a:schemeClr val="tx1"/>
          </a:solidFill>
          <a:latin typeface="Arial" pitchFamily="34" charset="0"/>
          <a:ea typeface="微软雅黑" panose="020b0503020204020204" pitchFamily="34" charset="-122"/>
        </a:defRPr>
      </a:lvl8pPr>
      <a:lvl9pPr marL="1828800" algn="l" defTabSz="685800" rtl="0" fontAlgn="base">
        <a:lnSpc>
          <a:spcPct val="90000"/>
        </a:lnSpc>
        <a:spcBef>
          <a:spcPct val="0"/>
        </a:spcBef>
        <a:spcAft>
          <a:spcPct val="0"/>
        </a:spcAft>
        <a:defRPr sz="3300">
          <a:solidFill>
            <a:schemeClr val="tx1"/>
          </a:solidFill>
          <a:latin typeface="Arial" pitchFamily="34" charset="0"/>
          <a:ea typeface="微软雅黑" panose="020b0503020204020204" pitchFamily="34" charset="-122"/>
        </a:defRPr>
      </a:lvl9pPr>
    </p:titleStyle>
    <p:bodyStyle>
      <a:lvl1pPr marL="228600" indent="-228600" algn="l" defTabSz="914400" rtl="0" eaLnBrk="0" fontAlgn="base" hangingPunct="0">
        <a:lnSpc>
          <a:spcPct val="90000"/>
        </a:lnSpc>
        <a:spcBef>
          <a:spcPts val="1000"/>
        </a:spcBef>
        <a:spcAft>
          <a:spcPct val="0"/>
        </a:spcAft>
        <a:buFont typeface="Arial" pitchFamily="34" charset="0"/>
        <a:buChar char="•"/>
        <a:defRPr sz="2800" kern="1200">
          <a:solidFill>
            <a:schemeClr val="tx1"/>
          </a:solidFill>
          <a:latin typeface="方正启体简体"/>
          <a:ea typeface="方正启体简体"/>
          <a:cs typeface="方正启体简体"/>
        </a:defRPr>
      </a:lvl1pPr>
      <a:lvl2pPr marL="685800" indent="-228600" algn="l" defTabSz="914400" rtl="0" eaLnBrk="0" fontAlgn="base" hangingPunct="0">
        <a:lnSpc>
          <a:spcPct val="90000"/>
        </a:lnSpc>
        <a:spcBef>
          <a:spcPts val="500"/>
        </a:spcBef>
        <a:spcAft>
          <a:spcPct val="0"/>
        </a:spcAft>
        <a:buFont typeface="Arial" pitchFamily="34" charset="0"/>
        <a:buChar char="•"/>
        <a:defRPr kern="1200">
          <a:solidFill>
            <a:schemeClr val="tx1"/>
          </a:solidFill>
          <a:latin typeface="方正启体简体"/>
          <a:ea typeface="方正启体简体"/>
          <a:cs typeface="方正启体简体"/>
        </a:defRPr>
      </a:lvl2pPr>
      <a:lvl3pPr marL="1143000" indent="-228600" algn="l" defTabSz="914400" rtl="0" eaLnBrk="0" fontAlgn="base" hangingPunct="0">
        <a:lnSpc>
          <a:spcPct val="90000"/>
        </a:lnSpc>
        <a:spcBef>
          <a:spcPts val="500"/>
        </a:spcBef>
        <a:spcAft>
          <a:spcPct val="0"/>
        </a:spcAft>
        <a:buFont typeface="Arial" pitchFamily="34" charset="0"/>
        <a:buChar char="•"/>
        <a:defRPr sz="2000" kern="1200">
          <a:solidFill>
            <a:schemeClr val="tx1"/>
          </a:solidFill>
          <a:latin typeface="方正启体简体"/>
          <a:ea typeface="方正启体简体"/>
          <a:cs typeface="方正启体简体"/>
        </a:defRPr>
      </a:lvl3pPr>
      <a:lvl4pPr marL="1600200" indent="-228600" algn="l" defTabSz="914400" rtl="0" eaLnBrk="0" fontAlgn="base" hangingPunct="0">
        <a:lnSpc>
          <a:spcPct val="90000"/>
        </a:lnSpc>
        <a:spcBef>
          <a:spcPts val="500"/>
        </a:spcBef>
        <a:spcAft>
          <a:spcPct val="0"/>
        </a:spcAft>
        <a:buFont typeface="Arial" pitchFamily="34" charset="0"/>
        <a:buChar char="•"/>
        <a:defRPr sz="1735" kern="1200">
          <a:solidFill>
            <a:schemeClr val="tx1"/>
          </a:solidFill>
          <a:latin typeface="方正启体简体"/>
          <a:ea typeface="方正启体简体"/>
          <a:cs typeface="方正启体简体"/>
        </a:defRPr>
      </a:lvl4pPr>
      <a:lvl5pPr marL="2057400" indent="-228600" algn="l" defTabSz="914400" rtl="0" eaLnBrk="0" fontAlgn="base" hangingPunct="0">
        <a:lnSpc>
          <a:spcPct val="90000"/>
        </a:lnSpc>
        <a:spcBef>
          <a:spcPts val="500"/>
        </a:spcBef>
        <a:spcAft>
          <a:spcPct val="0"/>
        </a:spcAft>
        <a:buFont typeface="Arial" pitchFamily="34" charset="0"/>
        <a:buChar char="•"/>
        <a:defRPr sz="1735" kern="1200">
          <a:solidFill>
            <a:schemeClr val="tx1"/>
          </a:solidFill>
          <a:latin typeface="方正启体简体"/>
          <a:ea typeface="方正启体简体"/>
          <a:cs typeface="方正启体简体"/>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129.xml" /><Relationship Id="rId3" Type="http://schemas.openxmlformats.org/officeDocument/2006/relationships/tags" Target="../tags/tag130.xml" /><Relationship Id="rId4" Type="http://schemas.openxmlformats.org/officeDocument/2006/relationships/tags" Target="../tags/tag131.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32.xml" /><Relationship Id="rId3" Type="http://schemas.openxmlformats.org/officeDocument/2006/relationships/tags" Target="../tags/tag133.xml" /><Relationship Id="rId4" Type="http://schemas.openxmlformats.org/officeDocument/2006/relationships/image" Target="../media/image1.jpeg" /><Relationship Id="rId5" Type="http://schemas.openxmlformats.org/officeDocument/2006/relationships/tags" Target="../tags/tag134.xml" /><Relationship Id="rId6" Type="http://schemas.openxmlformats.org/officeDocument/2006/relationships/tags" Target="../tags/tag135.xml" /><Relationship Id="rId7" Type="http://schemas.openxmlformats.org/officeDocument/2006/relationships/tags" Target="../tags/tag136.xml" /><Relationship Id="rId8" Type="http://schemas.openxmlformats.org/officeDocument/2006/relationships/tags" Target="../tags/tag137.xml" /><Relationship Id="rId9" Type="http://schemas.openxmlformats.org/officeDocument/2006/relationships/tags" Target="../tags/tag138.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10" Type="http://schemas.openxmlformats.org/officeDocument/2006/relationships/tags" Target="../tags/tag149.xml" /><Relationship Id="rId2" Type="http://schemas.openxmlformats.org/officeDocument/2006/relationships/notesSlide" Target="../notesSlides/notesSlide1.xml" /><Relationship Id="rId3" Type="http://schemas.openxmlformats.org/officeDocument/2006/relationships/tags" Target="../tags/tag142.xml" /><Relationship Id="rId4" Type="http://schemas.openxmlformats.org/officeDocument/2006/relationships/tags" Target="../tags/tag143.xml" /><Relationship Id="rId5" Type="http://schemas.openxmlformats.org/officeDocument/2006/relationships/tags" Target="../tags/tag144.xml" /><Relationship Id="rId6" Type="http://schemas.openxmlformats.org/officeDocument/2006/relationships/tags" Target="../tags/tag145.xml" /><Relationship Id="rId7" Type="http://schemas.openxmlformats.org/officeDocument/2006/relationships/tags" Target="../tags/tag146.xml" /><Relationship Id="rId8" Type="http://schemas.openxmlformats.org/officeDocument/2006/relationships/tags" Target="../tags/tag147.xml" /><Relationship Id="rId9" Type="http://schemas.openxmlformats.org/officeDocument/2006/relationships/tags" Target="../tags/tag148.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50.xml" /><Relationship Id="rId3" Type="http://schemas.openxmlformats.org/officeDocument/2006/relationships/tags" Target="../tags/tag151.xml" /><Relationship Id="rId4" Type="http://schemas.openxmlformats.org/officeDocument/2006/relationships/tags" Target="../tags/tag152.xml" /><Relationship Id="rId5" Type="http://schemas.openxmlformats.org/officeDocument/2006/relationships/tags" Target="../tags/tag153.xml" /><Relationship Id="rId6" Type="http://schemas.openxmlformats.org/officeDocument/2006/relationships/tags" Target="../tags/tag154.xml" /><Relationship Id="rId7" Type="http://schemas.openxmlformats.org/officeDocument/2006/relationships/tags" Target="../tags/tag155.xml" /><Relationship Id="rId8" Type="http://schemas.openxmlformats.org/officeDocument/2006/relationships/tags" Target="../tags/tag156.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 Id="rId10" Type="http://schemas.openxmlformats.org/officeDocument/2006/relationships/slide" Target="slide9.xml" TargetMode="Internal" /><Relationship Id="rId11" Type="http://schemas.openxmlformats.org/officeDocument/2006/relationships/tags" Target="../tags/tag165.xml" /><Relationship Id="rId12" Type="http://schemas.openxmlformats.org/officeDocument/2006/relationships/tags" Target="../tags/tag166.xml" /><Relationship Id="rId2" Type="http://schemas.openxmlformats.org/officeDocument/2006/relationships/tags" Target="../tags/tag157.xml" /><Relationship Id="rId3" Type="http://schemas.openxmlformats.org/officeDocument/2006/relationships/tags" Target="../tags/tag158.xml" /><Relationship Id="rId4" Type="http://schemas.openxmlformats.org/officeDocument/2006/relationships/tags" Target="../tags/tag159.xml" /><Relationship Id="rId5" Type="http://schemas.openxmlformats.org/officeDocument/2006/relationships/tags" Target="../tags/tag160.xml" /><Relationship Id="rId6" Type="http://schemas.openxmlformats.org/officeDocument/2006/relationships/tags" Target="../tags/tag161.xml" /><Relationship Id="rId7" Type="http://schemas.openxmlformats.org/officeDocument/2006/relationships/tags" Target="../tags/tag162.xml" /><Relationship Id="rId8" Type="http://schemas.openxmlformats.org/officeDocument/2006/relationships/tags" Target="../tags/tag163.xml" /><Relationship Id="rId9" Type="http://schemas.openxmlformats.org/officeDocument/2006/relationships/tags" Target="../tags/tag16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5.xml" /><Relationship Id="rId10" Type="http://schemas.openxmlformats.org/officeDocument/2006/relationships/tags" Target="../tags/tag177.xml" /><Relationship Id="rId11" Type="http://schemas.openxmlformats.org/officeDocument/2006/relationships/tags" Target="../tags/tag178.xml" /><Relationship Id="rId12" Type="http://schemas.openxmlformats.org/officeDocument/2006/relationships/image" Target="../media/image2.jpeg" /><Relationship Id="rId13" Type="http://schemas.openxmlformats.org/officeDocument/2006/relationships/tags" Target="../tags/tag179.xml" /><Relationship Id="rId14" Type="http://schemas.openxmlformats.org/officeDocument/2006/relationships/tags" Target="../tags/tag180.xml" /><Relationship Id="rId15" Type="http://schemas.openxmlformats.org/officeDocument/2006/relationships/tags" Target="../tags/tag181.xml" /><Relationship Id="rId16" Type="http://schemas.openxmlformats.org/officeDocument/2006/relationships/tags" Target="../tags/tag182.xml" /><Relationship Id="rId2" Type="http://schemas.openxmlformats.org/officeDocument/2006/relationships/notesSlide" Target="../notesSlides/notesSlide2.xml" /><Relationship Id="rId3" Type="http://schemas.openxmlformats.org/officeDocument/2006/relationships/tags" Target="../tags/tag170.xml" /><Relationship Id="rId4" Type="http://schemas.openxmlformats.org/officeDocument/2006/relationships/tags" Target="../tags/tag171.xml" /><Relationship Id="rId5" Type="http://schemas.openxmlformats.org/officeDocument/2006/relationships/tags" Target="../tags/tag172.xml" /><Relationship Id="rId6" Type="http://schemas.openxmlformats.org/officeDocument/2006/relationships/tags" Target="../tags/tag173.xml" /><Relationship Id="rId7" Type="http://schemas.openxmlformats.org/officeDocument/2006/relationships/tags" Target="../tags/tag174.xml" /><Relationship Id="rId8" Type="http://schemas.openxmlformats.org/officeDocument/2006/relationships/tags" Target="../tags/tag175.xml" /><Relationship Id="rId9" Type="http://schemas.openxmlformats.org/officeDocument/2006/relationships/tags" Target="../tags/tag176.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3.xml" /><Relationship Id="rId3" Type="http://schemas.openxmlformats.org/officeDocument/2006/relationships/tags" Target="../tags/tag186.xml" /><Relationship Id="rId4" Type="http://schemas.openxmlformats.org/officeDocument/2006/relationships/tags" Target="../tags/tag187.xml" /><Relationship Id="rId5" Type="http://schemas.openxmlformats.org/officeDocument/2006/relationships/tags" Target="../tags/tag188.xml" /><Relationship Id="rId6" Type="http://schemas.openxmlformats.org/officeDocument/2006/relationships/slide" Target="slide1.xml" TargetMode="Internal" /><Relationship Id="rId7" Type="http://schemas.openxmlformats.org/officeDocument/2006/relationships/image" Target="../media/image3.jpeg" /><Relationship Id="rId8" Type="http://schemas.openxmlformats.org/officeDocument/2006/relationships/tags" Target="../tags/tag189.xml" /><Relationship Id="rId9" Type="http://schemas.openxmlformats.org/officeDocument/2006/relationships/tags" Target="../tags/tag190.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91.xml" /><Relationship Id="rId3" Type="http://schemas.openxmlformats.org/officeDocument/2006/relationships/tags" Target="../tags/tag192.xml" /><Relationship Id="rId4" Type="http://schemas.openxmlformats.org/officeDocument/2006/relationships/tags" Target="../tags/tag193.xml" /><Relationship Id="rId5" Type="http://schemas.openxmlformats.org/officeDocument/2006/relationships/tags" Target="../tags/tag194.xml" /><Relationship Id="rId6" Type="http://schemas.openxmlformats.org/officeDocument/2006/relationships/tags" Target="../tags/tag195.xml" /><Relationship Id="rId7" Type="http://schemas.openxmlformats.org/officeDocument/2006/relationships/tags" Target="../tags/tag196.xml" /><Relationship Id="rId8" Type="http://schemas.openxmlformats.org/officeDocument/2006/relationships/tags" Target="../tags/tag197.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 Id="rId10" Type="http://schemas.openxmlformats.org/officeDocument/2006/relationships/tags" Target="../tags/tag205.xml" /><Relationship Id="rId11" Type="http://schemas.openxmlformats.org/officeDocument/2006/relationships/tags" Target="../tags/tag206.xml" /><Relationship Id="rId2" Type="http://schemas.openxmlformats.org/officeDocument/2006/relationships/tags" Target="../tags/tag198.xml" /><Relationship Id="rId3" Type="http://schemas.openxmlformats.org/officeDocument/2006/relationships/tags" Target="../tags/tag199.xml" /><Relationship Id="rId4" Type="http://schemas.openxmlformats.org/officeDocument/2006/relationships/image" Target="../media/image4.jpeg" /><Relationship Id="rId5" Type="http://schemas.openxmlformats.org/officeDocument/2006/relationships/tags" Target="../tags/tag200.xml" /><Relationship Id="rId6" Type="http://schemas.openxmlformats.org/officeDocument/2006/relationships/tags" Target="../tags/tag201.xml" /><Relationship Id="rId7" Type="http://schemas.openxmlformats.org/officeDocument/2006/relationships/tags" Target="../tags/tag202.xml" /><Relationship Id="rId8" Type="http://schemas.openxmlformats.org/officeDocument/2006/relationships/tags" Target="../tags/tag203.xml" /><Relationship Id="rId9" Type="http://schemas.openxmlformats.org/officeDocument/2006/relationships/tags" Target="../tags/tag204.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07.xml" /><Relationship Id="rId3" Type="http://schemas.openxmlformats.org/officeDocument/2006/relationships/tags" Target="../tags/tag208.xml" /><Relationship Id="rId4" Type="http://schemas.openxmlformats.org/officeDocument/2006/relationships/tags" Target="../tags/tag209.xml" /><Relationship Id="rId5" Type="http://schemas.openxmlformats.org/officeDocument/2006/relationships/tags" Target="../tags/tag210.xml" /><Relationship Id="rId6" Type="http://schemas.openxmlformats.org/officeDocument/2006/relationships/tags" Target="../tags/tag211.xml" /><Relationship Id="rId7" Type="http://schemas.openxmlformats.org/officeDocument/2006/relationships/slide" Target="slide1.xml" TargetMode="Interna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12.xml" /><Relationship Id="rId3" Type="http://schemas.openxmlformats.org/officeDocument/2006/relationships/tags" Target="../tags/tag213.xml" /><Relationship Id="rId4" Type="http://schemas.openxmlformats.org/officeDocument/2006/relationships/tags" Target="../tags/tag214.xml" /><Relationship Id="rId5" Type="http://schemas.openxmlformats.org/officeDocument/2006/relationships/tags" Target="../tags/tag215.xml" /><Relationship Id="rId6" Type="http://schemas.openxmlformats.org/officeDocument/2006/relationships/tags" Target="../tags/tag216.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 Id="rId10" Type="http://schemas.openxmlformats.org/officeDocument/2006/relationships/tags" Target="../tags/tag225.xml" /><Relationship Id="rId2" Type="http://schemas.openxmlformats.org/officeDocument/2006/relationships/notesSlide" Target="../notesSlides/notesSlide4.xml" /><Relationship Id="rId3" Type="http://schemas.openxmlformats.org/officeDocument/2006/relationships/tags" Target="../tags/tag220.xml" /><Relationship Id="rId4" Type="http://schemas.openxmlformats.org/officeDocument/2006/relationships/image" Target="../media/image5.jpeg" /><Relationship Id="rId5" Type="http://schemas.openxmlformats.org/officeDocument/2006/relationships/tags" Target="../tags/tag221.xml" /><Relationship Id="rId6" Type="http://schemas.openxmlformats.org/officeDocument/2006/relationships/tags" Target="../tags/tag222.xml" /><Relationship Id="rId7" Type="http://schemas.openxmlformats.org/officeDocument/2006/relationships/hyperlink" Target="https://haokan.baidu.com/v?vid=11266694262705004353" TargetMode="External" /><Relationship Id="rId8" Type="http://schemas.openxmlformats.org/officeDocument/2006/relationships/tags" Target="../tags/tag223.xml" /><Relationship Id="rId9" Type="http://schemas.openxmlformats.org/officeDocument/2006/relationships/tags" Target="../tags/tag224.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26.xml" /><Relationship Id="rId3" Type="http://schemas.openxmlformats.org/officeDocument/2006/relationships/tags" Target="../tags/tag227.xml" /><Relationship Id="rId4" Type="http://schemas.openxmlformats.org/officeDocument/2006/relationships/tags" Target="../tags/tag228.xml" /><Relationship Id="rId5" Type="http://schemas.openxmlformats.org/officeDocument/2006/relationships/tags" Target="../tags/tag229.xml" /><Relationship Id="rId6" Type="http://schemas.openxmlformats.org/officeDocument/2006/relationships/tags" Target="../tags/tag230.xml" /><Relationship Id="rId7" Type="http://schemas.openxmlformats.org/officeDocument/2006/relationships/tags" Target="../tags/tag231.xml" /><Relationship Id="rId8" Type="http://schemas.openxmlformats.org/officeDocument/2006/relationships/tags" Target="../tags/tag23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tags" Target="../tags/tag233.xml" /><Relationship Id="rId3" Type="http://schemas.openxmlformats.org/officeDocument/2006/relationships/tags" Target="../tags/tag234.xml" /><Relationship Id="rId4" Type="http://schemas.openxmlformats.org/officeDocument/2006/relationships/hyperlink" Target="https://d.book118.com/878073015076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3" name="文本框 2"/>
          <p:cNvSpPr txBox="1"/>
          <p:nvPr>
            <p:custDataLst>
              <p:tags r:id="rId3"/>
            </p:custDataLst>
          </p:nvPr>
        </p:nvSpPr>
        <p:spPr>
          <a:xfrm>
            <a:off x="2743200" y="3044825"/>
            <a:ext cx="9448800" cy="768350"/>
          </a:xfrm>
          <a:prstGeom prst="rect">
            <a:avLst/>
          </a:prstGeom>
          <a:noFill/>
        </p:spPr>
        <p:txBody>
          <a:bodyPr wrap="square" rtlCol="0">
            <a:spAutoFit/>
          </a:bodyPr>
          <a:lstStyle>
            <a:defPPr>
              <a:defRPr lang="zh-CN"/>
            </a:defPPr>
            <a:lvl1pPr marL="0" lvl="0" indent="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1pPr>
            <a:lvl2pPr marL="342900" lvl="1" indent="1143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2pPr>
            <a:lvl3pPr marL="685800" lvl="2" indent="2286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3pPr>
            <a:lvl4pPr marL="1028700" lvl="3" indent="3429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4pPr>
            <a:lvl5pPr marL="1371600" lvl="4"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5pPr>
            <a:lvl6pPr marL="2286000" lvl="5"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6pPr>
            <a:lvl7pPr marL="2743200" lvl="6"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7pPr>
            <a:lvl8pPr marL="3200400" lvl="7"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8pPr>
            <a:lvl9pPr marL="3657600" lvl="8"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9pPr>
          </a:lstStyle>
          <a:p>
            <a:pPr algn="ctr"/>
            <a:r>
              <a:rPr lang="zh-CN" altLang="en-US" sz="4400" b="1">
                <a:solidFill>
                  <a:schemeClr val="bg1"/>
                </a:solidFill>
                <a:latin typeface="方正启体简体"/>
                <a:ea typeface="方正启体简体"/>
              </a:rPr>
              <a:t>第</a:t>
            </a:r>
            <a:r>
              <a:rPr lang="en-US" altLang="zh-CN" sz="4400" b="1">
                <a:solidFill>
                  <a:schemeClr val="bg1"/>
                </a:solidFill>
                <a:latin typeface="方正启体简体"/>
                <a:ea typeface="方正启体简体"/>
              </a:rPr>
              <a:t>12</a:t>
            </a:r>
            <a:r>
              <a:rPr lang="zh-CN" altLang="en-US" sz="4400" b="1">
                <a:solidFill>
                  <a:schemeClr val="bg1"/>
                </a:solidFill>
                <a:latin typeface="方正启体简体"/>
                <a:ea typeface="方正启体简体"/>
              </a:rPr>
              <a:t>课</a:t>
            </a:r>
            <a:r>
              <a:rPr lang="en-US" altLang="zh-CN" sz="4400" b="1">
                <a:solidFill>
                  <a:schemeClr val="bg1"/>
                </a:solidFill>
                <a:latin typeface="方正启体简体"/>
                <a:ea typeface="方正启体简体"/>
              </a:rPr>
              <a:t> </a:t>
            </a:r>
            <a:r>
              <a:rPr lang="zh-CN" altLang="en-US" sz="4400" b="1">
                <a:solidFill>
                  <a:schemeClr val="bg1"/>
                </a:solidFill>
                <a:latin typeface="方正启体简体"/>
                <a:ea typeface="方正启体简体"/>
              </a:rPr>
              <a:t>近代战争与西方文化的扩张</a:t>
            </a:r>
            <a:endParaRPr lang="zh-CN" altLang="en-US" sz="4400" b="1">
              <a:solidFill>
                <a:schemeClr val="bg1"/>
              </a:solidFill>
              <a:latin typeface="方正启体简体"/>
              <a:ea typeface="方正启体简体"/>
            </a:endParaRPr>
          </a:p>
        </p:txBody>
      </p:sp>
      <p:sp>
        <p:nvSpPr>
          <p:cNvPr id="4" name="文本框 1"/>
          <p:cNvSpPr txBox="1"/>
          <p:nvPr>
            <p:custDataLst>
              <p:tags r:id="rId4"/>
            </p:custDataLst>
          </p:nvPr>
        </p:nvSpPr>
        <p:spPr>
          <a:xfrm>
            <a:off x="1074420" y="4963160"/>
            <a:ext cx="10326370" cy="829945"/>
          </a:xfrm>
          <a:prstGeom prst="rect">
            <a:avLst/>
          </a:prstGeom>
          <a:noFill/>
        </p:spPr>
        <p:txBody>
          <a:bodyPr wrap="square" rtlCol="0">
            <a:spAutoFit/>
          </a:bodyPr>
          <a:lstStyle>
            <a:defPPr>
              <a:defRPr lang="zh-CN"/>
            </a:defPPr>
            <a:lvl1pPr marL="0" lvl="0" indent="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1pPr>
            <a:lvl2pPr marL="342900" lvl="1" indent="1143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2pPr>
            <a:lvl3pPr marL="685800" lvl="2" indent="2286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3pPr>
            <a:lvl4pPr marL="1028700" lvl="3" indent="3429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4pPr>
            <a:lvl5pPr marL="1371600" lvl="4"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5pPr>
            <a:lvl6pPr marL="2286000" lvl="5"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6pPr>
            <a:lvl7pPr marL="2743200" lvl="6"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7pPr>
            <a:lvl8pPr marL="3200400" lvl="7"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8pPr>
            <a:lvl9pPr marL="3657600" lvl="8"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9pPr>
          </a:lstStyle>
          <a:p>
            <a:r>
              <a:rPr lang="zh-CN" altLang="en-US" sz="2400" b="1">
                <a:solidFill>
                  <a:schemeClr val="tx1"/>
                </a:solidFill>
                <a:latin typeface="方正启体简体"/>
                <a:ea typeface="方正启体简体"/>
              </a:rPr>
              <a:t>课程标准：</a:t>
            </a:r>
            <a:r>
              <a:rPr lang="en-US" altLang="zh-CN" sz="2400" b="1" smtClean="0">
                <a:solidFill>
                  <a:schemeClr val="tx1"/>
                </a:solidFill>
                <a:latin typeface="方正启体简体"/>
                <a:ea typeface="方正启体简体"/>
              </a:rPr>
              <a:t>1</a:t>
            </a:r>
            <a:r>
              <a:rPr lang="zh-CN" altLang="en-US" sz="2400" b="1" smtClean="0">
                <a:solidFill>
                  <a:schemeClr val="tx1"/>
                </a:solidFill>
                <a:latin typeface="方正启体简体"/>
                <a:ea typeface="方正启体简体"/>
              </a:rPr>
              <a:t>、通过</a:t>
            </a:r>
            <a:r>
              <a:rPr lang="zh-CN" altLang="en-US" sz="2400" b="1">
                <a:solidFill>
                  <a:schemeClr val="tx1"/>
                </a:solidFill>
                <a:latin typeface="方正启体简体"/>
                <a:ea typeface="方正启体简体"/>
              </a:rPr>
              <a:t>了解历史上的著名战争，理解战争对人类文化的破坏，以造成的文化断裂</a:t>
            </a:r>
            <a:r>
              <a:rPr lang="zh-CN" altLang="en-US" sz="2400" b="1" smtClean="0">
                <a:solidFill>
                  <a:schemeClr val="tx1"/>
                </a:solidFill>
                <a:latin typeface="方正启体简体"/>
                <a:ea typeface="方正启体简体"/>
              </a:rPr>
              <a:t>；</a:t>
            </a:r>
            <a:r>
              <a:rPr lang="en-US" altLang="zh-CN" sz="2400" b="1" smtClean="0">
                <a:solidFill>
                  <a:schemeClr val="tx1"/>
                </a:solidFill>
                <a:latin typeface="方正启体简体"/>
                <a:ea typeface="方正启体简体"/>
              </a:rPr>
              <a:t>2</a:t>
            </a:r>
            <a:r>
              <a:rPr lang="zh-CN" altLang="en-US" sz="2400" b="1" smtClean="0">
                <a:solidFill>
                  <a:schemeClr val="tx1"/>
                </a:solidFill>
                <a:latin typeface="方正启体简体"/>
                <a:ea typeface="方正启体简体"/>
              </a:rPr>
              <a:t>、认识</a:t>
            </a:r>
            <a:r>
              <a:rPr lang="zh-CN" altLang="en-US" sz="2400" b="1">
                <a:solidFill>
                  <a:schemeClr val="tx1"/>
                </a:solidFill>
                <a:latin typeface="方正启体简体"/>
                <a:ea typeface="方正启体简体"/>
              </a:rPr>
              <a:t>战争在客观上又为不同文化的碰撞提供了契机</a:t>
            </a:r>
            <a:endParaRPr lang="zh-CN" altLang="en-US" sz="2400" b="1">
              <a:solidFill>
                <a:schemeClr val="tx1"/>
              </a:solidFill>
              <a:latin typeface="方正启体简体"/>
              <a:ea typeface="方正启体简体"/>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4" name="矩形 3"/>
          <p:cNvSpPr/>
          <p:nvPr>
            <p:custDataLst>
              <p:tags r:id="rId3"/>
            </p:custDataLst>
          </p:nvPr>
        </p:nvSpPr>
        <p:spPr>
          <a:xfrm>
            <a:off x="889000" y="546735"/>
            <a:ext cx="9378315" cy="737235"/>
          </a:xfrm>
          <a:prstGeom prst="rect">
            <a:avLst/>
          </a:prstGeom>
        </p:spPr>
        <p:txBody>
          <a:bodyPr wrap="square">
            <a:spAutoFit/>
          </a:bodyPr>
          <a:lstStyle>
            <a:defPPr>
              <a:defRPr lang="zh-CN"/>
            </a:defPPr>
            <a:lvl1pPr marL="0" lvl="0" indent="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1pPr>
            <a:lvl2pPr marL="342900" lvl="1" indent="1143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2pPr>
            <a:lvl3pPr marL="685800" lvl="2" indent="2286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3pPr>
            <a:lvl4pPr marL="1028700" lvl="3" indent="3429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4pPr>
            <a:lvl5pPr marL="1371600" lvl="4"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5pPr>
            <a:lvl6pPr marL="2286000" lvl="5"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6pPr>
            <a:lvl7pPr marL="2743200" lvl="6"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7pPr>
            <a:lvl8pPr marL="3200400" lvl="7"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8pPr>
            <a:lvl9pPr marL="3657600" lvl="8"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9pPr>
          </a:lstStyle>
          <a:p>
            <a:pPr lvl="0">
              <a:lnSpc>
                <a:spcPct val="150000"/>
              </a:lnSpc>
            </a:pPr>
            <a:r>
              <a:rPr lang="en-US" altLang="zh-CN" sz="2800" b="1" smtClean="0">
                <a:solidFill>
                  <a:srgbClr val="FF0000"/>
                </a:solidFill>
                <a:latin typeface="方正启体简体"/>
                <a:ea typeface="方正启体简体"/>
              </a:rPr>
              <a:t>1</a:t>
            </a:r>
            <a:r>
              <a:rPr lang="zh-CN" altLang="en-US" sz="2800" b="1" smtClean="0">
                <a:solidFill>
                  <a:srgbClr val="FF0000"/>
                </a:solidFill>
                <a:latin typeface="方正启体简体"/>
                <a:ea typeface="方正启体简体"/>
              </a:rPr>
              <a:t>、独立战争前美国文化形成的背景、特征、表现及局限</a:t>
            </a:r>
            <a:endParaRPr lang="en-US" altLang="zh-CN" sz="2800" b="1" smtClean="0">
              <a:solidFill>
                <a:srgbClr val="FF0000"/>
              </a:solidFill>
              <a:latin typeface="方正启体简体"/>
              <a:ea typeface="方正启体简体"/>
            </a:endParaRPr>
          </a:p>
        </p:txBody>
      </p:sp>
      <p:pic>
        <p:nvPicPr>
          <p:cNvPr id="5" name="图片 4" descr="北美独立战争"/>
          <p:cNvPicPr>
            <a:picLocks noChangeAspect="1"/>
          </p:cNvPicPr>
          <p:nvPr>
            <p:custDataLst>
              <p:tags r:id="rId5"/>
            </p:custDataLst>
          </p:nvPr>
        </p:nvPicPr>
        <p:blipFill>
          <a:blip r:embed="rId4">
            <a:lum bright="-17999" contrast="24000"/>
          </a:blip>
          <a:srcRect l="1216" t="1111"/>
          <a:stretch>
            <a:fillRect/>
          </a:stretch>
        </p:blipFill>
        <p:spPr>
          <a:xfrm>
            <a:off x="478155" y="1430655"/>
            <a:ext cx="5257165" cy="3275965"/>
          </a:xfrm>
          <a:prstGeom prst="rect">
            <a:avLst/>
          </a:prstGeom>
          <a:noFill/>
          <a:ln w="76200" cap="flat" cmpd="sng">
            <a:solidFill>
              <a:srgbClr val="000000"/>
            </a:solidFill>
            <a:prstDash val="solid"/>
            <a:miter/>
            <a:headEnd type="none" w="med" len="med"/>
            <a:tailEnd type="none" w="med" len="med"/>
          </a:ln>
        </p:spPr>
      </p:pic>
      <p:graphicFrame>
        <p:nvGraphicFramePr>
          <p:cNvPr id="2324561" name="表格 2324560"/>
          <p:cNvGraphicFramePr>
            <a:graphicFrameLocks noGrp="1"/>
          </p:cNvGraphicFramePr>
          <p:nvPr>
            <p:custDataLst>
              <p:tags r:id="rId6"/>
            </p:custDataLst>
          </p:nvPr>
        </p:nvGraphicFramePr>
        <p:xfrm>
          <a:off x="5864860" y="1311910"/>
          <a:ext cx="5990590" cy="5007610"/>
        </p:xfrm>
        <a:graphic>
          <a:graphicData uri="http://schemas.openxmlformats.org/drawingml/2006/table">
            <a:tbl>
              <a:tblPr/>
              <a:tblGrid>
                <a:gridCol w="528320"/>
                <a:gridCol w="5462270"/>
              </a:tblGrid>
              <a:tr h="1597025">
                <a:tc>
                  <a:txBody>
                    <a:bodyPr vert="horz" wrap="square"/>
                    <a:lstStyle/>
                    <a:p>
                      <a:pPr marL="0" lvl="0" indent="0" algn="ctr">
                        <a:lnSpc>
                          <a:spcPct val="100000"/>
                        </a:lnSpc>
                        <a:spcBef>
                          <a:spcPct val="0"/>
                        </a:spcBef>
                        <a:buFontTx/>
                        <a:buNone/>
                      </a:pPr>
                      <a:r>
                        <a:rPr lang="zh-CN" altLang="en-US" sz="1725" b="1">
                          <a:solidFill>
                            <a:srgbClr val="000000"/>
                          </a:solidFill>
                          <a:uFillTx/>
                          <a:latin typeface="方正启体简体"/>
                          <a:ea typeface="方正启体简体"/>
                          <a:cs typeface="方正启体简体"/>
                        </a:rPr>
                        <a:t>背景</a:t>
                      </a:r>
                      <a:endParaRPr lang="zh-CN" altLang="en-US" sz="1725" b="1">
                        <a:solidFill>
                          <a:srgbClr val="000000"/>
                        </a:solidFill>
                        <a:uFillTx/>
                        <a:latin typeface="方正启体简体"/>
                        <a:ea typeface="方正启体简体"/>
                        <a:cs typeface="方正启体简体"/>
                      </a:endParaRPr>
                    </a:p>
                  </a:txBody>
                  <a:tcPr marL="65951" marR="65951" marT="32969" marB="32969" anchor="ctr">
                    <a:lnL w="28575" cap="flat" cmpd="sng">
                      <a:solidFill>
                        <a:schemeClr val="tx1"/>
                      </a:solidFill>
                      <a:prstDash val="solid"/>
                      <a:headEnd type="none" w="med" len="med"/>
                      <a:tailEnd type="none" w="med" len="med"/>
                    </a:lnL>
                    <a:lnR w="0" cap="flat" cmpd="sng">
                      <a:solidFill>
                        <a:srgbClr val="000000"/>
                      </a:solidFill>
                      <a:prstDash val="solid"/>
                      <a:headEnd type="none" w="med" len="med"/>
                      <a:tailEnd type="none" w="med" len="med"/>
                    </a:lnR>
                    <a:lnT w="28575" cap="flat" cmpd="sng">
                      <a:solidFill>
                        <a:schemeClr val="tx1"/>
                      </a:solidFill>
                      <a:prstDash val="solid"/>
                      <a:headEnd type="none" w="med" len="med"/>
                      <a:tailEnd type="none" w="med" len="med"/>
                    </a:lnT>
                    <a:lnB w="0" cap="flat" cmpd="sng">
                      <a:solidFill>
                        <a:srgbClr val="000000"/>
                      </a:solidFill>
                      <a:prstDash val="solid"/>
                      <a:headEnd type="none" w="med" len="med"/>
                      <a:tailEnd type="none" w="med" len="med"/>
                    </a:lnB>
                    <a:lnTlToBr>
                      <a:noFill/>
                    </a:lnTlToBr>
                    <a:lnBlToTr>
                      <a:noFill/>
                    </a:lnBlToTr>
                    <a:noFill/>
                  </a:tcPr>
                </a:tc>
                <a:tc>
                  <a:txBody>
                    <a:bodyPr vert="horz" wrap="square"/>
                    <a:lstStyle/>
                    <a:p>
                      <a:pPr marL="0" lvl="0" indent="0">
                        <a:lnSpc>
                          <a:spcPct val="100000"/>
                        </a:lnSpc>
                        <a:spcBef>
                          <a:spcPct val="0"/>
                        </a:spcBef>
                        <a:buFontTx/>
                        <a:buNone/>
                      </a:pPr>
                      <a:endParaRPr lang="zh-CN" altLang="en-US" sz="1725" b="1">
                        <a:solidFill>
                          <a:srgbClr val="000000"/>
                        </a:solidFill>
                        <a:uFillTx/>
                        <a:latin typeface="方正启体简体"/>
                        <a:ea typeface="方正启体简体"/>
                        <a:cs typeface="方正启体简体"/>
                      </a:endParaRPr>
                    </a:p>
                  </a:txBody>
                  <a:tcPr marL="65951" marR="65951" marT="32969" marB="32969" anchor="ctr">
                    <a:lnL w="0" cap="flat" cmpd="sng">
                      <a:solidFill>
                        <a:srgbClr val="000000"/>
                      </a:solidFill>
                      <a:prstDash val="solid"/>
                      <a:headEnd type="none" w="med" len="med"/>
                      <a:tailEnd type="none" w="med" len="med"/>
                    </a:lnL>
                    <a:lnR w="28575" cap="flat" cmpd="sng">
                      <a:solidFill>
                        <a:schemeClr val="tx1"/>
                      </a:solidFill>
                      <a:prstDash val="solid"/>
                      <a:headEnd type="none" w="med" len="med"/>
                      <a:tailEnd type="none" w="med" len="med"/>
                    </a:lnR>
                    <a:lnT w="28575" cap="flat" cmpd="sng">
                      <a:solidFill>
                        <a:schemeClr val="tx1"/>
                      </a:solidFill>
                      <a:prstDash val="solid"/>
                      <a:headEnd type="none" w="med" len="med"/>
                      <a:tailEnd type="none" w="med" len="med"/>
                    </a:lnT>
                    <a:lnB w="0" cap="flat" cmpd="sng">
                      <a:solidFill>
                        <a:srgbClr val="000000"/>
                      </a:solidFill>
                      <a:prstDash val="solid"/>
                      <a:headEnd type="none" w="med" len="med"/>
                      <a:tailEnd type="none" w="med" len="med"/>
                    </a:lnB>
                    <a:lnTlToBr>
                      <a:noFill/>
                    </a:lnTlToBr>
                    <a:lnBlToTr>
                      <a:noFill/>
                    </a:lnBlToTr>
                    <a:noFill/>
                  </a:tcPr>
                </a:tc>
              </a:tr>
              <a:tr h="845185">
                <a:tc>
                  <a:txBody>
                    <a:bodyPr vert="horz" wrap="square"/>
                    <a:lstStyle/>
                    <a:p>
                      <a:pPr marL="0" lvl="0" indent="0" algn="ctr">
                        <a:lnSpc>
                          <a:spcPct val="100000"/>
                        </a:lnSpc>
                        <a:spcBef>
                          <a:spcPct val="0"/>
                        </a:spcBef>
                        <a:buFontTx/>
                        <a:buNone/>
                      </a:pPr>
                      <a:r>
                        <a:rPr lang="zh-CN" altLang="en-US" sz="1725" b="1">
                          <a:solidFill>
                            <a:srgbClr val="000000"/>
                          </a:solidFill>
                          <a:uFillTx/>
                          <a:latin typeface="方正启体简体"/>
                          <a:ea typeface="方正启体简体"/>
                          <a:cs typeface="方正启体简体"/>
                        </a:rPr>
                        <a:t>特征</a:t>
                      </a:r>
                      <a:endParaRPr lang="zh-CN" altLang="en-US" sz="1725" b="1">
                        <a:solidFill>
                          <a:srgbClr val="000000"/>
                        </a:solidFill>
                        <a:uFillTx/>
                        <a:latin typeface="方正启体简体"/>
                        <a:ea typeface="方正启体简体"/>
                        <a:cs typeface="方正启体简体"/>
                      </a:endParaRPr>
                    </a:p>
                  </a:txBody>
                  <a:tcPr marL="65951" marR="65951" marT="32969" marB="32969" anchor="ctr">
                    <a:lnL w="28575" cap="flat" cmpd="sng">
                      <a:solidFill>
                        <a:schemeClr val="tx1"/>
                      </a:solidFill>
                      <a:prstDash val="solid"/>
                      <a:headEnd type="none" w="med" len="med"/>
                      <a:tailEnd type="none" w="med" len="med"/>
                    </a:lnL>
                    <a:lnR w="0" cap="flat" cmpd="sng">
                      <a:solidFill>
                        <a:srgbClr val="000000"/>
                      </a:solidFill>
                      <a:prstDash val="solid"/>
                      <a:headEnd type="none" w="med" len="med"/>
                      <a:tailEnd type="none" w="med" len="med"/>
                    </a:lnR>
                    <a:lnT w="0" cap="flat" cmpd="sng">
                      <a:solidFill>
                        <a:srgbClr val="000000"/>
                      </a:solidFill>
                      <a:prstDash val="solid"/>
                      <a:headEnd type="none" w="med" len="med"/>
                      <a:tailEnd type="none" w="med" len="med"/>
                    </a:lnT>
                    <a:lnB w="0" cap="flat" cmpd="sng">
                      <a:solidFill>
                        <a:srgbClr val="000000"/>
                      </a:solidFill>
                      <a:prstDash val="solid"/>
                      <a:headEnd type="none" w="med" len="med"/>
                      <a:tailEnd type="none" w="med" len="med"/>
                    </a:lnB>
                    <a:lnTlToBr>
                      <a:noFill/>
                    </a:lnTlToBr>
                    <a:lnBlToTr>
                      <a:noFill/>
                    </a:lnBlToTr>
                    <a:noFill/>
                  </a:tcPr>
                </a:tc>
                <a:tc>
                  <a:txBody>
                    <a:bodyPr vert="horz" wrap="square"/>
                    <a:lstStyle/>
                    <a:p>
                      <a:pPr marL="0" lvl="0" indent="0">
                        <a:lnSpc>
                          <a:spcPct val="100000"/>
                        </a:lnSpc>
                        <a:spcBef>
                          <a:spcPct val="0"/>
                        </a:spcBef>
                        <a:buFontTx/>
                        <a:buNone/>
                      </a:pPr>
                      <a:endParaRPr lang="zh-CN" altLang="en-US" sz="1725" b="1">
                        <a:solidFill>
                          <a:srgbClr val="000000"/>
                        </a:solidFill>
                        <a:uFillTx/>
                        <a:latin typeface="方正启体简体"/>
                        <a:ea typeface="方正启体简体"/>
                        <a:cs typeface="方正启体简体"/>
                      </a:endParaRPr>
                    </a:p>
                  </a:txBody>
                  <a:tcPr marL="65951" marR="65951" marT="32969" marB="32969" anchor="ctr">
                    <a:lnL w="0" cap="flat" cmpd="sng">
                      <a:solidFill>
                        <a:srgbClr val="000000"/>
                      </a:solidFill>
                      <a:prstDash val="solid"/>
                      <a:headEnd type="none" w="med" len="med"/>
                      <a:tailEnd type="none" w="med" len="med"/>
                    </a:lnL>
                    <a:lnR w="28575" cap="flat" cmpd="sng">
                      <a:solidFill>
                        <a:schemeClr val="tx1"/>
                      </a:solidFill>
                      <a:prstDash val="solid"/>
                      <a:headEnd type="none" w="med" len="med"/>
                      <a:tailEnd type="none" w="med" len="med"/>
                    </a:lnR>
                    <a:lnT w="0" cap="flat" cmpd="sng">
                      <a:solidFill>
                        <a:srgbClr val="000000"/>
                      </a:solidFill>
                      <a:prstDash val="solid"/>
                      <a:headEnd type="none" w="med" len="med"/>
                      <a:tailEnd type="none" w="med" len="med"/>
                    </a:lnT>
                    <a:lnB w="0" cap="flat" cmpd="sng">
                      <a:solidFill>
                        <a:srgbClr val="000000"/>
                      </a:solidFill>
                      <a:prstDash val="solid"/>
                      <a:headEnd type="none" w="med" len="med"/>
                      <a:tailEnd type="none" w="med" len="med"/>
                    </a:lnB>
                    <a:lnTlToBr>
                      <a:noFill/>
                    </a:lnTlToBr>
                    <a:lnBlToTr>
                      <a:noFill/>
                    </a:lnBlToTr>
                    <a:noFill/>
                  </a:tcPr>
                </a:tc>
              </a:tr>
              <a:tr h="2565400">
                <a:tc>
                  <a:txBody>
                    <a:bodyPr vert="horz" wrap="square"/>
                    <a:lstStyle/>
                    <a:p>
                      <a:pPr marL="0" lvl="0" indent="0" algn="ctr">
                        <a:lnSpc>
                          <a:spcPct val="100000"/>
                        </a:lnSpc>
                        <a:spcBef>
                          <a:spcPct val="0"/>
                        </a:spcBef>
                        <a:buFontTx/>
                        <a:buNone/>
                      </a:pPr>
                      <a:r>
                        <a:rPr lang="zh-CN" altLang="en-US" sz="1725" b="1">
                          <a:solidFill>
                            <a:srgbClr val="000000"/>
                          </a:solidFill>
                          <a:uFillTx/>
                          <a:latin typeface="方正启体简体"/>
                          <a:ea typeface="方正启体简体"/>
                          <a:cs typeface="方正启体简体"/>
                        </a:rPr>
                        <a:t>表现</a:t>
                      </a:r>
                      <a:endParaRPr lang="zh-CN" altLang="en-US" sz="1725" b="1">
                        <a:solidFill>
                          <a:srgbClr val="000000"/>
                        </a:solidFill>
                        <a:uFillTx/>
                        <a:latin typeface="方正启体简体"/>
                        <a:ea typeface="方正启体简体"/>
                        <a:cs typeface="方正启体简体"/>
                      </a:endParaRPr>
                    </a:p>
                  </a:txBody>
                  <a:tcPr marL="65951" marR="65951" marT="32969" marB="32969" anchor="ctr">
                    <a:lnL w="28575" cap="flat" cmpd="sng">
                      <a:solidFill>
                        <a:schemeClr val="tx1"/>
                      </a:solidFill>
                      <a:prstDash val="solid"/>
                      <a:headEnd type="none" w="med" len="med"/>
                      <a:tailEnd type="none" w="med" len="med"/>
                    </a:lnL>
                    <a:lnR w="0" cap="flat" cmpd="sng">
                      <a:solidFill>
                        <a:srgbClr val="000000"/>
                      </a:solidFill>
                      <a:prstDash val="solid"/>
                      <a:headEnd type="none" w="med" len="med"/>
                      <a:tailEnd type="none" w="med" len="med"/>
                    </a:lnR>
                    <a:lnT w="0" cap="flat" cmpd="sng">
                      <a:solidFill>
                        <a:srgbClr val="000000"/>
                      </a:solidFill>
                      <a:prstDash val="solid"/>
                      <a:headEnd type="none" w="med" len="med"/>
                      <a:tailEnd type="none" w="med" len="med"/>
                    </a:lnT>
                    <a:lnB w="28575" cap="flat" cmpd="sng">
                      <a:solidFill>
                        <a:schemeClr val="tx1"/>
                      </a:solidFill>
                      <a:prstDash val="solid"/>
                      <a:headEnd type="none" w="med" len="med"/>
                      <a:tailEnd type="none" w="med" len="med"/>
                    </a:lnB>
                    <a:lnTlToBr>
                      <a:noFill/>
                    </a:lnTlToBr>
                    <a:lnBlToTr>
                      <a:noFill/>
                    </a:lnBlToTr>
                    <a:noFill/>
                  </a:tcPr>
                </a:tc>
                <a:tc>
                  <a:txBody>
                    <a:bodyPr vert="horz" wrap="square"/>
                    <a:lstStyle/>
                    <a:p>
                      <a:pPr marL="0" lvl="0" indent="0">
                        <a:lnSpc>
                          <a:spcPct val="100000"/>
                        </a:lnSpc>
                        <a:spcBef>
                          <a:spcPct val="0"/>
                        </a:spcBef>
                        <a:buFontTx/>
                        <a:buNone/>
                      </a:pPr>
                      <a:endParaRPr lang="zh-CN" altLang="en-US" sz="1725" b="1">
                        <a:solidFill>
                          <a:srgbClr val="000000"/>
                        </a:solidFill>
                        <a:uFillTx/>
                        <a:latin typeface="方正启体简体"/>
                        <a:ea typeface="方正启体简体"/>
                        <a:cs typeface="方正启体简体"/>
                      </a:endParaRPr>
                    </a:p>
                  </a:txBody>
                  <a:tcPr marL="65951" marR="65951" marT="32969" marB="32969" anchor="ctr">
                    <a:lnL w="0" cap="flat" cmpd="sng">
                      <a:solidFill>
                        <a:srgbClr val="000000"/>
                      </a:solidFill>
                      <a:prstDash val="solid"/>
                      <a:headEnd type="none" w="med" len="med"/>
                      <a:tailEnd type="none" w="med" len="med"/>
                    </a:lnL>
                    <a:lnR w="28575" cap="flat" cmpd="sng">
                      <a:solidFill>
                        <a:schemeClr val="tx1"/>
                      </a:solidFill>
                      <a:prstDash val="solid"/>
                      <a:headEnd type="none" w="med" len="med"/>
                      <a:tailEnd type="none" w="med" len="med"/>
                    </a:lnR>
                    <a:lnT w="0" cap="flat" cmpd="sng">
                      <a:solidFill>
                        <a:srgbClr val="000000"/>
                      </a:solidFill>
                      <a:prstDash val="solid"/>
                      <a:headEnd type="none" w="med" len="med"/>
                      <a:tailEnd type="none" w="med" len="med"/>
                    </a:lnT>
                    <a:lnB w="28575" cap="flat" cmpd="sng">
                      <a:solidFill>
                        <a:schemeClr val="tx1"/>
                      </a:solidFill>
                      <a:prstDash val="solid"/>
                      <a:headEnd type="none" w="med" len="med"/>
                      <a:tailEnd type="none" w="med" len="med"/>
                    </a:lnB>
                    <a:lnTlToBr>
                      <a:noFill/>
                    </a:lnTlToBr>
                    <a:lnBlToTr>
                      <a:noFill/>
                    </a:lnBlToTr>
                    <a:noFill/>
                  </a:tcPr>
                </a:tc>
              </a:tr>
            </a:tbl>
          </a:graphicData>
        </a:graphic>
      </p:graphicFrame>
      <p:sp>
        <p:nvSpPr>
          <p:cNvPr id="2" name="文本框 1"/>
          <p:cNvSpPr txBox="1"/>
          <p:nvPr>
            <p:custDataLst>
              <p:tags r:id="rId7"/>
            </p:custDataLst>
          </p:nvPr>
        </p:nvSpPr>
        <p:spPr>
          <a:xfrm>
            <a:off x="6550660" y="1430655"/>
            <a:ext cx="5088255" cy="1291590"/>
          </a:xfrm>
          <a:prstGeom prst="rect">
            <a:avLst/>
          </a:prstGeom>
          <a:noFill/>
          <a:ln w="15875">
            <a:noFill/>
          </a:ln>
        </p:spPr>
        <p:txBody>
          <a:bodyPr wrap="square" rtlCol="0">
            <a:spAutoFit/>
          </a:bodyPr>
          <a:lstStyle>
            <a:defPPr>
              <a:defRPr lang="zh-CN"/>
            </a:defPPr>
            <a:lvl1pPr marL="0" lvl="0" indent="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1pPr>
            <a:lvl2pPr marL="342900" lvl="1" indent="1143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2pPr>
            <a:lvl3pPr marL="685800" lvl="2" indent="2286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3pPr>
            <a:lvl4pPr marL="1028700" lvl="3" indent="3429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4pPr>
            <a:lvl5pPr marL="1371600" lvl="4"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5pPr>
            <a:lvl6pPr marL="2286000" lvl="5"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6pPr>
            <a:lvl7pPr marL="2743200" lvl="6"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7pPr>
            <a:lvl8pPr marL="3200400" lvl="7"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8pPr>
            <a:lvl9pPr marL="3657600" lvl="8"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9pPr>
          </a:lstStyle>
          <a:p>
            <a:pPr marL="0" lvl="0" indent="0">
              <a:lnSpc>
                <a:spcPct val="100000"/>
              </a:lnSpc>
              <a:spcBef>
                <a:spcPct val="0"/>
              </a:spcBef>
              <a:buFontTx/>
              <a:buNone/>
            </a:pPr>
            <a:r>
              <a:rPr lang="en-US" altLang="zh-CN" sz="1950" b="1">
                <a:solidFill>
                  <a:srgbClr val="000000"/>
                </a:solidFill>
                <a:uFillTx/>
                <a:latin typeface="方正启体简体"/>
                <a:ea typeface="方正启体简体"/>
                <a:cs typeface="方正启体简体"/>
                <a:sym typeface="+mn-ea"/>
              </a:rPr>
              <a:t>①</a:t>
            </a:r>
            <a:r>
              <a:rPr lang="zh-CN" altLang="en-US" sz="1950" b="1">
                <a:solidFill>
                  <a:srgbClr val="000000"/>
                </a:solidFill>
                <a:uFillTx/>
                <a:latin typeface="方正启体简体"/>
                <a:ea typeface="方正启体简体"/>
                <a:cs typeface="方正启体简体"/>
                <a:sym typeface="+mn-ea"/>
              </a:rPr>
              <a:t>独立战争前</a:t>
            </a:r>
            <a:r>
              <a:rPr lang="en-US" altLang="zh-CN" sz="1950" b="1">
                <a:solidFill>
                  <a:srgbClr val="000000"/>
                </a:solidFill>
                <a:uFillTx/>
                <a:latin typeface="方正启体简体"/>
                <a:ea typeface="方正启体简体"/>
                <a:cs typeface="方正启体简体"/>
                <a:sym typeface="+mn-ea"/>
              </a:rPr>
              <a:t>,</a:t>
            </a:r>
            <a:r>
              <a:rPr lang="zh-CN" altLang="en-US" sz="1950" b="1">
                <a:solidFill>
                  <a:srgbClr val="000000"/>
                </a:solidFill>
                <a:uFillTx/>
                <a:latin typeface="方正启体简体"/>
                <a:ea typeface="方正启体简体"/>
                <a:cs typeface="方正启体简体"/>
                <a:sym typeface="+mn-ea"/>
              </a:rPr>
              <a:t>在北美洲共同生活着来自英国及其他欧洲国家的移民、非洲黑人和当地的印第安人</a:t>
            </a:r>
            <a:r>
              <a:rPr lang="en-US" altLang="zh-CN" sz="1950" b="1">
                <a:solidFill>
                  <a:srgbClr val="000000"/>
                </a:solidFill>
                <a:uFillTx/>
                <a:latin typeface="方正启体简体"/>
                <a:ea typeface="方正启体简体"/>
                <a:cs typeface="方正启体简体"/>
                <a:sym typeface="+mn-ea"/>
              </a:rPr>
              <a:t>;②</a:t>
            </a:r>
            <a:r>
              <a:rPr lang="zh-CN" altLang="en-US" sz="1950" b="1">
                <a:solidFill>
                  <a:srgbClr val="000000"/>
                </a:solidFill>
                <a:uFillTx/>
                <a:latin typeface="方正启体简体"/>
                <a:ea typeface="方正启体简体"/>
                <a:cs typeface="方正启体简体"/>
                <a:sym typeface="+mn-ea"/>
              </a:rPr>
              <a:t>欧洲人排斥和压迫有色人种</a:t>
            </a:r>
            <a:r>
              <a:rPr lang="en-US" altLang="zh-CN" sz="1950" b="1">
                <a:solidFill>
                  <a:srgbClr val="000000"/>
                </a:solidFill>
                <a:uFillTx/>
                <a:latin typeface="方正启体简体"/>
                <a:ea typeface="方正启体简体"/>
                <a:cs typeface="方正启体简体"/>
                <a:sym typeface="+mn-ea"/>
              </a:rPr>
              <a:t>;③</a:t>
            </a:r>
            <a:r>
              <a:rPr lang="zh-CN" altLang="en-US" sz="1950" b="1">
                <a:solidFill>
                  <a:srgbClr val="000000"/>
                </a:solidFill>
                <a:uFillTx/>
                <a:latin typeface="方正启体简体"/>
                <a:ea typeface="方正启体简体"/>
                <a:cs typeface="方正启体简体"/>
                <a:sym typeface="+mn-ea"/>
              </a:rPr>
              <a:t>殖民地不断开拓</a:t>
            </a:r>
            <a:endParaRPr lang="zh-CN" altLang="en-US" sz="1950" b="1">
              <a:solidFill>
                <a:srgbClr val="000000"/>
              </a:solidFill>
              <a:uFillTx/>
              <a:latin typeface="方正启体简体"/>
              <a:ea typeface="方正启体简体"/>
              <a:cs typeface="方正启体简体"/>
              <a:sym typeface="+mn-ea"/>
            </a:endParaRPr>
          </a:p>
        </p:txBody>
      </p:sp>
      <p:sp>
        <p:nvSpPr>
          <p:cNvPr id="6" name="文本框 5"/>
          <p:cNvSpPr txBox="1"/>
          <p:nvPr>
            <p:custDataLst>
              <p:tags r:id="rId8"/>
            </p:custDataLst>
          </p:nvPr>
        </p:nvSpPr>
        <p:spPr>
          <a:xfrm>
            <a:off x="6550660" y="2959100"/>
            <a:ext cx="5087620" cy="691515"/>
          </a:xfrm>
          <a:prstGeom prst="rect">
            <a:avLst/>
          </a:prstGeom>
          <a:noFill/>
          <a:ln w="15875">
            <a:noFill/>
          </a:ln>
        </p:spPr>
        <p:txBody>
          <a:bodyPr wrap="square" rtlCol="0">
            <a:spAutoFit/>
          </a:bodyPr>
          <a:lstStyle>
            <a:defPPr>
              <a:defRPr lang="zh-CN"/>
            </a:defPPr>
            <a:lvl1pPr marL="0" lvl="0" indent="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1pPr>
            <a:lvl2pPr marL="342900" lvl="1" indent="1143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2pPr>
            <a:lvl3pPr marL="685800" lvl="2" indent="2286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3pPr>
            <a:lvl4pPr marL="1028700" lvl="3" indent="3429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4pPr>
            <a:lvl5pPr marL="1371600" lvl="4"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5pPr>
            <a:lvl6pPr marL="2286000" lvl="5"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6pPr>
            <a:lvl7pPr marL="2743200" lvl="6"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7pPr>
            <a:lvl8pPr marL="3200400" lvl="7"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8pPr>
            <a:lvl9pPr marL="3657600" lvl="8"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9pPr>
          </a:lstStyle>
          <a:p>
            <a:pPr marL="0" lvl="0" indent="0">
              <a:lnSpc>
                <a:spcPct val="100000"/>
              </a:lnSpc>
              <a:spcBef>
                <a:spcPct val="0"/>
              </a:spcBef>
              <a:buFontTx/>
              <a:buNone/>
            </a:pPr>
            <a:r>
              <a:rPr lang="zh-CN" altLang="en-US" sz="1950" b="1">
                <a:solidFill>
                  <a:srgbClr val="000000"/>
                </a:solidFill>
                <a:uFillTx/>
                <a:latin typeface="方正启体简体"/>
                <a:ea typeface="方正启体简体"/>
                <a:cs typeface="方正启体简体"/>
                <a:sym typeface="+mn-ea"/>
              </a:rPr>
              <a:t>各种文化相互融合与混合</a:t>
            </a:r>
            <a:r>
              <a:rPr lang="en-US" altLang="zh-CN" sz="1950" b="1">
                <a:solidFill>
                  <a:srgbClr val="000000"/>
                </a:solidFill>
                <a:uFillTx/>
                <a:latin typeface="方正启体简体"/>
                <a:ea typeface="方正启体简体"/>
                <a:cs typeface="方正启体简体"/>
                <a:sym typeface="+mn-ea"/>
              </a:rPr>
              <a:t>,</a:t>
            </a:r>
            <a:r>
              <a:rPr lang="zh-CN" altLang="en-US" sz="1950" b="1">
                <a:solidFill>
                  <a:srgbClr val="000000"/>
                </a:solidFill>
                <a:uFillTx/>
                <a:latin typeface="方正启体简体"/>
                <a:ea typeface="方正启体简体"/>
                <a:cs typeface="方正启体简体"/>
                <a:sym typeface="+mn-ea"/>
              </a:rPr>
              <a:t>形成了美国文化的多元特征</a:t>
            </a:r>
            <a:endParaRPr lang="zh-CN" altLang="en-US" sz="1950" b="1">
              <a:solidFill>
                <a:srgbClr val="000000"/>
              </a:solidFill>
              <a:uFillTx/>
              <a:latin typeface="方正启体简体"/>
              <a:ea typeface="方正启体简体"/>
              <a:cs typeface="方正启体简体"/>
              <a:sym typeface="+mn-ea"/>
            </a:endParaRPr>
          </a:p>
        </p:txBody>
      </p:sp>
      <p:sp>
        <p:nvSpPr>
          <p:cNvPr id="7" name="文本框 6"/>
          <p:cNvSpPr txBox="1"/>
          <p:nvPr>
            <p:custDataLst>
              <p:tags r:id="rId9"/>
            </p:custDataLst>
          </p:nvPr>
        </p:nvSpPr>
        <p:spPr>
          <a:xfrm>
            <a:off x="6550660" y="3928745"/>
            <a:ext cx="5297805" cy="2030095"/>
          </a:xfrm>
          <a:prstGeom prst="rect">
            <a:avLst/>
          </a:prstGeom>
          <a:noFill/>
          <a:ln w="15875">
            <a:noFill/>
          </a:ln>
        </p:spPr>
        <p:txBody>
          <a:bodyPr wrap="square" rtlCol="0">
            <a:spAutoFit/>
          </a:bodyPr>
          <a:lstStyle>
            <a:defPPr>
              <a:defRPr lang="zh-CN"/>
            </a:defPPr>
            <a:lvl1pPr marL="0" lvl="0" indent="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1pPr>
            <a:lvl2pPr marL="342900" lvl="1" indent="1143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2pPr>
            <a:lvl3pPr marL="685800" lvl="2" indent="2286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3pPr>
            <a:lvl4pPr marL="1028700" lvl="3" indent="3429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4pPr>
            <a:lvl5pPr marL="1371600" lvl="4"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5pPr>
            <a:lvl6pPr marL="2286000" lvl="5"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6pPr>
            <a:lvl7pPr marL="2743200" lvl="6"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7pPr>
            <a:lvl8pPr marL="3200400" lvl="7"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8pPr>
            <a:lvl9pPr marL="3657600" lvl="8"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9pPr>
          </a:lstStyle>
          <a:p>
            <a:pPr marL="0" lvl="0" indent="0">
              <a:lnSpc>
                <a:spcPct val="100000"/>
              </a:lnSpc>
              <a:spcBef>
                <a:spcPct val="0"/>
              </a:spcBef>
              <a:buFontTx/>
              <a:buNone/>
            </a:pPr>
            <a:r>
              <a:rPr lang="en-US" altLang="zh-CN" sz="1800" b="1">
                <a:solidFill>
                  <a:srgbClr val="000000"/>
                </a:solidFill>
                <a:uFillTx/>
                <a:latin typeface="方正启体简体"/>
                <a:ea typeface="方正启体简体"/>
                <a:cs typeface="方正启体简体"/>
                <a:sym typeface="+mn-ea"/>
              </a:rPr>
              <a:t>①</a:t>
            </a:r>
            <a:r>
              <a:rPr lang="zh-CN" altLang="en-US" sz="1800" b="1">
                <a:solidFill>
                  <a:srgbClr val="000000"/>
                </a:solidFill>
                <a:uFillTx/>
                <a:latin typeface="方正启体简体"/>
                <a:ea typeface="方正启体简体"/>
                <a:cs typeface="方正启体简体"/>
                <a:sym typeface="+mn-ea"/>
              </a:rPr>
              <a:t>北美居民在种族、血统和宗教上具有多源性和多样性</a:t>
            </a:r>
            <a:r>
              <a:rPr lang="en-US" altLang="zh-CN" sz="1800" b="1">
                <a:solidFill>
                  <a:srgbClr val="000000"/>
                </a:solidFill>
                <a:uFillTx/>
                <a:latin typeface="方正启体简体"/>
                <a:ea typeface="方正启体简体"/>
                <a:cs typeface="方正启体简体"/>
                <a:sym typeface="+mn-ea"/>
              </a:rPr>
              <a:t>;②</a:t>
            </a:r>
            <a:r>
              <a:rPr lang="zh-CN" altLang="en-US" sz="1800" b="1">
                <a:solidFill>
                  <a:srgbClr val="000000"/>
                </a:solidFill>
                <a:uFillTx/>
                <a:latin typeface="方正启体简体"/>
                <a:ea typeface="方正启体简体"/>
                <a:cs typeface="方正启体简体"/>
                <a:sym typeface="+mn-ea"/>
              </a:rPr>
              <a:t>英语发展为美式英语</a:t>
            </a:r>
            <a:r>
              <a:rPr lang="en-US" altLang="zh-CN" sz="1800" b="1">
                <a:solidFill>
                  <a:srgbClr val="000000"/>
                </a:solidFill>
                <a:uFillTx/>
                <a:latin typeface="方正启体简体"/>
                <a:ea typeface="方正启体简体"/>
                <a:cs typeface="方正启体简体"/>
                <a:sym typeface="+mn-ea"/>
              </a:rPr>
              <a:t>;③</a:t>
            </a:r>
            <a:r>
              <a:rPr lang="zh-CN" altLang="en-US" sz="1800" b="1">
                <a:solidFill>
                  <a:srgbClr val="000000"/>
                </a:solidFill>
                <a:uFillTx/>
                <a:latin typeface="方正启体简体"/>
                <a:ea typeface="方正启体简体"/>
                <a:cs typeface="方正启体简体"/>
                <a:sym typeface="+mn-ea"/>
              </a:rPr>
              <a:t>饮食文化、艺术生活融入了印第安人和黑人的因素</a:t>
            </a:r>
            <a:r>
              <a:rPr lang="en-US" altLang="zh-CN" sz="1800" b="1">
                <a:solidFill>
                  <a:srgbClr val="000000"/>
                </a:solidFill>
                <a:uFillTx/>
                <a:latin typeface="方正启体简体"/>
                <a:ea typeface="方正启体简体"/>
                <a:cs typeface="方正启体简体"/>
                <a:sym typeface="+mn-ea"/>
              </a:rPr>
              <a:t>;④</a:t>
            </a:r>
            <a:r>
              <a:rPr lang="zh-CN" altLang="en-US" sz="1800" b="1">
                <a:solidFill>
                  <a:srgbClr val="000000"/>
                </a:solidFill>
                <a:uFillTx/>
                <a:latin typeface="方正启体简体"/>
                <a:ea typeface="方正启体简体"/>
                <a:cs typeface="方正启体简体"/>
                <a:sym typeface="+mn-ea"/>
              </a:rPr>
              <a:t>地方自治、勤俭务实、重视教育和创造精神等成为北美殖民地文化的一部分</a:t>
            </a:r>
            <a:r>
              <a:rPr lang="en-US" altLang="zh-CN" sz="1800" b="1">
                <a:solidFill>
                  <a:srgbClr val="000000"/>
                </a:solidFill>
                <a:uFillTx/>
                <a:latin typeface="方正启体简体"/>
                <a:ea typeface="方正启体简体"/>
                <a:cs typeface="方正启体简体"/>
                <a:sym typeface="+mn-ea"/>
              </a:rPr>
              <a:t>;⑤“</a:t>
            </a:r>
            <a:r>
              <a:rPr lang="zh-CN" altLang="en-US" sz="1800" b="1">
                <a:solidFill>
                  <a:srgbClr val="000000"/>
                </a:solidFill>
                <a:uFillTx/>
                <a:latin typeface="方正启体简体"/>
                <a:ea typeface="方正启体简体"/>
                <a:cs typeface="方正启体简体"/>
                <a:sym typeface="+mn-ea"/>
              </a:rPr>
              <a:t>美利坚人”成为北美殖民地居民的共同名称</a:t>
            </a:r>
            <a:r>
              <a:rPr lang="en-US" altLang="zh-CN" sz="1800" b="1">
                <a:solidFill>
                  <a:srgbClr val="000000"/>
                </a:solidFill>
                <a:uFillTx/>
                <a:latin typeface="方正启体简体"/>
                <a:ea typeface="方正启体简体"/>
                <a:cs typeface="方正启体简体"/>
                <a:sym typeface="+mn-ea"/>
              </a:rPr>
              <a:t>;⑥</a:t>
            </a:r>
            <a:r>
              <a:rPr lang="zh-CN" altLang="en-US" sz="1800" b="1">
                <a:solidFill>
                  <a:srgbClr val="000000"/>
                </a:solidFill>
                <a:uFillTx/>
                <a:latin typeface="方正启体简体"/>
                <a:ea typeface="方正启体简体"/>
                <a:cs typeface="方正启体简体"/>
                <a:sym typeface="+mn-ea"/>
              </a:rPr>
              <a:t>白人对黑人和印第安人的种族歧视和文化优越感根深蒂固</a:t>
            </a:r>
            <a:endParaRPr lang="zh-CN" altLang="en-US" sz="1800" b="1">
              <a:solidFill>
                <a:srgbClr val="000000"/>
              </a:solidFill>
              <a:uFillTx/>
              <a:latin typeface="方正启体简体"/>
              <a:ea typeface="方正启体简体"/>
              <a:cs typeface="方正启体简体"/>
              <a:sym typeface="+mn-ea"/>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8" presetClass="entr" presetSubtype="16" dur="200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diamond(in)">
                                      <p:cBhvr>
                                        <p:cTn id="7" dur="2000"/>
                                        <p:tgtEl>
                                          <p:spTgt spid="2"/>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8" presetClass="entr" presetSubtype="16" dur="200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diamond(in)">
                                      <p:cBhvr>
                                        <p:cTn id="12" dur="2000"/>
                                        <p:tgtEl>
                                          <p:spTgt spid="6"/>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8" presetClass="entr" presetSubtype="16" dur="2000"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diamond(in)">
                                      <p:cBhvr>
                                        <p:cTn id="17" dur="2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p:bldP spid="7" grpId="0"/>
    </p:bld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sp>
        <p:nvSpPr>
          <p:cNvPr id="3" name="矩形 2"/>
          <p:cNvSpPr/>
          <p:nvPr>
            <p:custDataLst>
              <p:tags r:id="rId4"/>
            </p:custDataLst>
          </p:nvPr>
        </p:nvSpPr>
        <p:spPr>
          <a:xfrm>
            <a:off x="893445" y="511810"/>
            <a:ext cx="10819130" cy="2306955"/>
          </a:xfrm>
          <a:prstGeom prst="rect">
            <a:avLst/>
          </a:prstGeom>
          <a:ln>
            <a:solidFill>
              <a:srgbClr val="FF0000"/>
            </a:solidFill>
          </a:ln>
        </p:spPr>
        <p:txBody>
          <a:bodyPr wrap="square">
            <a:spAutoFit/>
          </a:bodyPr>
          <a:lstStyle>
            <a:defPPr>
              <a:defRPr lang="zh-CN"/>
            </a:defPPr>
            <a:lvl1pPr marL="0" lvl="0" indent="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1pPr>
            <a:lvl2pPr marL="342900" lvl="1" indent="1143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2pPr>
            <a:lvl3pPr marL="685800" lvl="2" indent="2286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3pPr>
            <a:lvl4pPr marL="1028700" lvl="3" indent="3429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4pPr>
            <a:lvl5pPr marL="1371600" lvl="4"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5pPr>
            <a:lvl6pPr marL="2286000" lvl="5"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6pPr>
            <a:lvl7pPr marL="2743200" lvl="6"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7pPr>
            <a:lvl8pPr marL="3200400" lvl="7"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8pPr>
            <a:lvl9pPr marL="3657600" lvl="8"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9pPr>
          </a:lstStyle>
          <a:p>
            <a:pPr algn="l">
              <a:lnSpc>
                <a:spcPct val="120000"/>
              </a:lnSpc>
            </a:pPr>
            <a:r>
              <a:rPr lang="en-US" altLang="zh-CN" sz="2000" b="1">
                <a:solidFill>
                  <a:schemeClr val="accent1"/>
                </a:solidFill>
                <a:latin typeface="+mn-ea"/>
                <a:ea typeface="+mn-ea"/>
              </a:rPr>
              <a:t>    </a:t>
            </a:r>
            <a:r>
              <a:rPr lang="en-US" altLang="zh-CN" sz="2000" b="1">
                <a:solidFill>
                  <a:schemeClr val="tx1"/>
                </a:solidFill>
                <a:latin typeface="方正启体简体"/>
                <a:ea typeface="方正启体简体"/>
                <a:cs typeface="方正启体简体"/>
              </a:rPr>
              <a:t> </a:t>
            </a:r>
            <a:r>
              <a:rPr lang="zh-CN" altLang="zh-CN" sz="2000" b="1">
                <a:solidFill>
                  <a:schemeClr val="tx1"/>
                </a:solidFill>
                <a:latin typeface="方正启体简体"/>
                <a:ea typeface="方正启体简体"/>
                <a:cs typeface="方正启体简体"/>
              </a:rPr>
              <a:t>材料：</a:t>
            </a:r>
            <a:r>
              <a:rPr lang="en-US" altLang="zh-CN" sz="2000" b="1">
                <a:solidFill>
                  <a:schemeClr val="tx1"/>
                </a:solidFill>
                <a:latin typeface="方正启体简体"/>
                <a:ea typeface="方正启体简体"/>
                <a:cs typeface="方正启体简体"/>
              </a:rPr>
              <a:t>1744</a:t>
            </a:r>
            <a:r>
              <a:rPr lang="zh-CN" altLang="en-US" sz="2000" b="1">
                <a:solidFill>
                  <a:schemeClr val="tx1"/>
                </a:solidFill>
                <a:latin typeface="方正启体简体"/>
                <a:ea typeface="方正启体简体"/>
                <a:cs typeface="方正启体简体"/>
              </a:rPr>
              <a:t>年，亚历山大</a:t>
            </a:r>
            <a:r>
              <a:rPr lang="en-US" altLang="zh-CN" sz="2000" b="1">
                <a:solidFill>
                  <a:schemeClr val="tx1"/>
                </a:solidFill>
                <a:latin typeface="方正启体简体"/>
                <a:ea typeface="方正启体简体"/>
                <a:cs typeface="方正启体简体"/>
              </a:rPr>
              <a:t>·</a:t>
            </a:r>
            <a:r>
              <a:rPr lang="zh-CN" altLang="en-US" sz="2000" b="1">
                <a:solidFill>
                  <a:schemeClr val="tx1"/>
                </a:solidFill>
                <a:latin typeface="方正启体简体"/>
                <a:ea typeface="方正启体简体"/>
                <a:cs typeface="方正启体简体"/>
              </a:rPr>
              <a:t>汉密尔顿医生骑马从马里兰出发，一路行至缅因再折返，行程</a:t>
            </a:r>
            <a:r>
              <a:rPr lang="en-US" altLang="zh-CN" sz="2000" b="1">
                <a:solidFill>
                  <a:schemeClr val="tx1"/>
                </a:solidFill>
                <a:latin typeface="方正启体简体"/>
                <a:ea typeface="方正启体简体"/>
                <a:cs typeface="方正启体简体"/>
              </a:rPr>
              <a:t>1624</a:t>
            </a:r>
            <a:r>
              <a:rPr lang="zh-CN" altLang="en-US" sz="2000" b="1">
                <a:solidFill>
                  <a:schemeClr val="tx1"/>
                </a:solidFill>
                <a:latin typeface="方正启体简体"/>
                <a:ea typeface="方正启体简体"/>
                <a:cs typeface="方正启体简体"/>
              </a:rPr>
              <a:t>英里，对中北部社会有比较系统的观察，他在旅行记的结尾处谈到了北美居民的共同特征：</a:t>
            </a:r>
            <a:endParaRPr lang="en-US" altLang="zh-CN" sz="2000" b="1">
              <a:solidFill>
                <a:schemeClr val="tx1"/>
              </a:solidFill>
              <a:latin typeface="方正启体简体"/>
              <a:ea typeface="方正启体简体"/>
              <a:cs typeface="方正启体简体"/>
            </a:endParaRPr>
          </a:p>
          <a:p>
            <a:pPr algn="l">
              <a:lnSpc>
                <a:spcPct val="120000"/>
              </a:lnSpc>
            </a:pPr>
            <a:r>
              <a:rPr lang="zh-CN" altLang="en-US" sz="2000" b="1">
                <a:solidFill>
                  <a:schemeClr val="tx1"/>
                </a:solidFill>
                <a:latin typeface="方正启体简体"/>
                <a:ea typeface="方正启体简体"/>
                <a:cs typeface="方正启体简体"/>
              </a:rPr>
              <a:t>      在我经过各个殖民地时，我发现不同地区的人们在习俗和性格方面很少差别，只在特许状、肤色、空气和政府方面，我看到了一些不同</a:t>
            </a:r>
            <a:r>
              <a:rPr lang="en-US" altLang="zh-CN" sz="2000" b="1">
                <a:solidFill>
                  <a:schemeClr val="tx1"/>
                </a:solidFill>
                <a:latin typeface="方正启体简体"/>
                <a:ea typeface="方正启体简体"/>
                <a:cs typeface="方正启体简体"/>
              </a:rPr>
              <a:t>……</a:t>
            </a:r>
            <a:r>
              <a:rPr lang="zh-CN" altLang="en-US" sz="2000" b="1">
                <a:solidFill>
                  <a:schemeClr val="tx1"/>
                </a:solidFill>
                <a:latin typeface="方正启体简体"/>
                <a:ea typeface="方正启体简体"/>
                <a:cs typeface="方正启体简体"/>
              </a:rPr>
              <a:t>至于教养和人文方面，他们也十分相似，只是大城镇的居民更开放一些，波士顿尤其如此。</a:t>
            </a:r>
            <a:endParaRPr lang="zh-CN" altLang="en-US" sz="2000" b="1">
              <a:solidFill>
                <a:schemeClr val="tx1"/>
              </a:solidFill>
              <a:latin typeface="方正启体简体"/>
              <a:ea typeface="方正启体简体"/>
              <a:cs typeface="方正启体简体"/>
            </a:endParaRPr>
          </a:p>
          <a:p>
            <a:pPr algn="r">
              <a:lnSpc>
                <a:spcPct val="120000"/>
              </a:lnSpc>
            </a:pPr>
            <a:r>
              <a:rPr lang="en-US" altLang="zh-CN" sz="2000" b="1">
                <a:solidFill>
                  <a:schemeClr val="tx1"/>
                </a:solidFill>
                <a:latin typeface="方正启体简体"/>
                <a:ea typeface="方正启体简体"/>
                <a:cs typeface="方正启体简体"/>
              </a:rPr>
              <a:t>——</a:t>
            </a:r>
            <a:r>
              <a:rPr lang="zh-CN" altLang="en-US" sz="2000" b="1">
                <a:solidFill>
                  <a:schemeClr val="tx1"/>
                </a:solidFill>
                <a:latin typeface="方正启体简体"/>
                <a:ea typeface="方正启体简体"/>
                <a:cs typeface="方正启体简体"/>
              </a:rPr>
              <a:t>李剑鸣</a:t>
            </a:r>
            <a:r>
              <a:rPr lang="en-US" altLang="zh-CN" sz="2000" b="1">
                <a:solidFill>
                  <a:schemeClr val="tx1"/>
                </a:solidFill>
                <a:latin typeface="方正启体简体"/>
                <a:ea typeface="方正启体简体"/>
                <a:cs typeface="方正启体简体"/>
              </a:rPr>
              <a:t>《</a:t>
            </a:r>
            <a:r>
              <a:rPr lang="zh-CN" altLang="en-US" sz="2000" b="1">
                <a:solidFill>
                  <a:schemeClr val="tx1"/>
                </a:solidFill>
                <a:latin typeface="方正启体简体"/>
                <a:ea typeface="方正启体简体"/>
                <a:cs typeface="方正启体简体"/>
              </a:rPr>
              <a:t>美国的奠基时代：</a:t>
            </a:r>
            <a:r>
              <a:rPr lang="en-US" altLang="zh-CN" sz="2000" b="1">
                <a:solidFill>
                  <a:schemeClr val="tx1"/>
                </a:solidFill>
                <a:latin typeface="方正启体简体"/>
                <a:ea typeface="方正启体简体"/>
                <a:cs typeface="方正启体简体"/>
              </a:rPr>
              <a:t>1585—1775》</a:t>
            </a:r>
            <a:endParaRPr lang="en-US" altLang="zh-CN" sz="2000" b="1">
              <a:solidFill>
                <a:schemeClr val="tx1"/>
              </a:solidFill>
              <a:latin typeface="方正启体简体"/>
              <a:ea typeface="方正启体简体"/>
              <a:cs typeface="方正启体简体"/>
            </a:endParaRPr>
          </a:p>
        </p:txBody>
      </p:sp>
      <p:sp>
        <p:nvSpPr>
          <p:cNvPr id="6" name="矩形 5"/>
          <p:cNvSpPr/>
          <p:nvPr>
            <p:custDataLst>
              <p:tags r:id="rId5"/>
            </p:custDataLst>
          </p:nvPr>
        </p:nvSpPr>
        <p:spPr>
          <a:xfrm>
            <a:off x="893445" y="2830195"/>
            <a:ext cx="10562590" cy="403225"/>
          </a:xfrm>
          <a:prstGeom prst="rect">
            <a:avLst/>
          </a:prstGeom>
        </p:spPr>
        <p:txBody>
          <a:bodyPr wrap="square">
            <a:spAutoFit/>
          </a:bodyPr>
          <a:lstStyle>
            <a:defPPr>
              <a:defRPr lang="zh-CN"/>
            </a:defPPr>
            <a:lvl1pPr marL="0" lvl="0" indent="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1pPr>
            <a:lvl2pPr marL="342900" lvl="1" indent="1143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2pPr>
            <a:lvl3pPr marL="685800" lvl="2" indent="2286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3pPr>
            <a:lvl4pPr marL="1028700" lvl="3" indent="3429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4pPr>
            <a:lvl5pPr marL="1371600" lvl="4"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5pPr>
            <a:lvl6pPr marL="2286000" lvl="5"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6pPr>
            <a:lvl7pPr marL="2743200" lvl="6"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7pPr>
            <a:lvl8pPr marL="3200400" lvl="7"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8pPr>
            <a:lvl9pPr marL="3657600" lvl="8"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9pPr>
          </a:lstStyle>
          <a:p>
            <a:pPr algn="l"/>
            <a:r>
              <a:rPr lang="zh-CN" altLang="en-US" sz="2025" b="1">
                <a:latin typeface="方正启体简体"/>
                <a:ea typeface="方正启体简体"/>
              </a:rPr>
              <a:t>依据材料，思考问题：独立战争前，北美不同殖民地间的人们在文化上的异同。</a:t>
            </a:r>
            <a:endParaRPr lang="zh-CN" altLang="en-US" sz="2025" b="1">
              <a:latin typeface="方正启体简体"/>
              <a:ea typeface="方正启体简体"/>
            </a:endParaRPr>
          </a:p>
        </p:txBody>
      </p:sp>
      <p:sp>
        <p:nvSpPr>
          <p:cNvPr id="7" name="矩形 6"/>
          <p:cNvSpPr/>
          <p:nvPr>
            <p:custDataLst>
              <p:tags r:id="rId6"/>
            </p:custDataLst>
          </p:nvPr>
        </p:nvSpPr>
        <p:spPr>
          <a:xfrm>
            <a:off x="893445" y="3131185"/>
            <a:ext cx="10360660" cy="403225"/>
          </a:xfrm>
          <a:prstGeom prst="rect">
            <a:avLst/>
          </a:prstGeom>
        </p:spPr>
        <p:txBody>
          <a:bodyPr wrap="square">
            <a:spAutoFit/>
          </a:bodyPr>
          <a:lstStyle>
            <a:defPPr>
              <a:defRPr lang="zh-CN"/>
            </a:defPPr>
            <a:lvl1pPr marL="0" lvl="0" indent="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1pPr>
            <a:lvl2pPr marL="342900" lvl="1" indent="1143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2pPr>
            <a:lvl3pPr marL="685800" lvl="2" indent="2286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3pPr>
            <a:lvl4pPr marL="1028700" lvl="3" indent="3429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4pPr>
            <a:lvl5pPr marL="1371600" lvl="4"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5pPr>
            <a:lvl6pPr marL="2286000" lvl="5"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6pPr>
            <a:lvl7pPr marL="2743200" lvl="6"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7pPr>
            <a:lvl8pPr marL="3200400" lvl="7"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8pPr>
            <a:lvl9pPr marL="3657600" lvl="8"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9pPr>
          </a:lstStyle>
          <a:p>
            <a:pPr algn="l"/>
            <a:r>
              <a:rPr lang="zh-CN" altLang="en-US" sz="2025" b="1">
                <a:solidFill>
                  <a:srgbClr val="0E2FBE"/>
                </a:solidFill>
                <a:latin typeface="方正启体简体"/>
                <a:ea typeface="方正启体简体"/>
              </a:rPr>
              <a:t>异：</a:t>
            </a:r>
            <a:r>
              <a:rPr lang="zh-CN" altLang="en-US" sz="2025" b="1">
                <a:solidFill>
                  <a:srgbClr val="FF0000"/>
                </a:solidFill>
                <a:latin typeface="方正启体简体"/>
                <a:ea typeface="方正启体简体"/>
              </a:rPr>
              <a:t>特许状、肤色、空气、政府；</a:t>
            </a:r>
            <a:r>
              <a:rPr lang="en-US" altLang="zh-CN" sz="2025" b="1">
                <a:solidFill>
                  <a:srgbClr val="FF0000"/>
                </a:solidFill>
                <a:latin typeface="方正启体简体"/>
                <a:ea typeface="方正启体简体"/>
              </a:rPr>
              <a:t>    </a:t>
            </a:r>
            <a:r>
              <a:rPr lang="zh-CN" altLang="en-US" sz="2025" b="1">
                <a:solidFill>
                  <a:srgbClr val="0E2FBE"/>
                </a:solidFill>
                <a:latin typeface="方正启体简体"/>
                <a:ea typeface="方正启体简体"/>
              </a:rPr>
              <a:t>同：</a:t>
            </a:r>
            <a:r>
              <a:rPr lang="zh-CN" altLang="en-US" sz="2025" b="1">
                <a:solidFill>
                  <a:srgbClr val="FF0000"/>
                </a:solidFill>
                <a:latin typeface="方正启体简体"/>
                <a:ea typeface="方正启体简体"/>
              </a:rPr>
              <a:t>习俗、性格、教养、人文。</a:t>
            </a:r>
            <a:endParaRPr lang="zh-CN" altLang="en-US" sz="2025" b="1">
              <a:solidFill>
                <a:srgbClr val="FF0000"/>
              </a:solidFill>
              <a:latin typeface="方正启体简体"/>
              <a:ea typeface="方正启体简体"/>
            </a:endParaRPr>
          </a:p>
        </p:txBody>
      </p:sp>
      <p:sp>
        <p:nvSpPr>
          <p:cNvPr id="2" name="矩形 1"/>
          <p:cNvSpPr/>
          <p:nvPr>
            <p:custDataLst>
              <p:tags r:id="rId7"/>
            </p:custDataLst>
          </p:nvPr>
        </p:nvSpPr>
        <p:spPr>
          <a:xfrm>
            <a:off x="749300" y="3533775"/>
            <a:ext cx="10956290" cy="1494155"/>
          </a:xfrm>
          <a:prstGeom prst="rect">
            <a:avLst/>
          </a:prstGeom>
          <a:ln>
            <a:solidFill>
              <a:srgbClr val="FF0000"/>
            </a:solidFill>
          </a:ln>
        </p:spPr>
        <p:txBody>
          <a:bodyPr wrap="square">
            <a:spAutoFit/>
          </a:bodyPr>
          <a:lstStyle>
            <a:defPPr>
              <a:defRPr lang="zh-CN"/>
            </a:defPPr>
            <a:lvl1pPr marL="0" lvl="0" indent="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1pPr>
            <a:lvl2pPr marL="342900" lvl="1" indent="1143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2pPr>
            <a:lvl3pPr marL="685800" lvl="2" indent="2286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3pPr>
            <a:lvl4pPr marL="1028700" lvl="3" indent="3429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4pPr>
            <a:lvl5pPr marL="1371600" lvl="4"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5pPr>
            <a:lvl6pPr marL="2286000" lvl="5"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6pPr>
            <a:lvl7pPr marL="2743200" lvl="6"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7pPr>
            <a:lvl8pPr marL="3200400" lvl="7"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8pPr>
            <a:lvl9pPr marL="3657600" lvl="8"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9pPr>
          </a:lstStyle>
          <a:p>
            <a:pPr algn="l">
              <a:lnSpc>
                <a:spcPct val="114000"/>
              </a:lnSpc>
            </a:pPr>
            <a:r>
              <a:rPr lang="en-US" altLang="zh-CN" sz="2000" b="1">
                <a:solidFill>
                  <a:schemeClr val="tx1"/>
                </a:solidFill>
                <a:latin typeface="方正启体简体"/>
                <a:ea typeface="方正启体简体"/>
                <a:cs typeface="方正启体简体"/>
              </a:rPr>
              <a:t>   </a:t>
            </a:r>
            <a:r>
              <a:rPr lang="zh-CN" altLang="en-US" sz="2000" b="1">
                <a:solidFill>
                  <a:schemeClr val="tx1"/>
                </a:solidFill>
                <a:latin typeface="方正启体简体"/>
                <a:ea typeface="方正启体简体"/>
                <a:cs typeface="方正启体简体"/>
              </a:rPr>
              <a:t>材料：美国是一个由移民组成 的国家</a:t>
            </a:r>
            <a:r>
              <a:rPr lang="en-US" altLang="zh-CN" sz="2000" b="1">
                <a:solidFill>
                  <a:schemeClr val="tx1"/>
                </a:solidFill>
                <a:latin typeface="方正启体简体"/>
                <a:ea typeface="方正启体简体"/>
                <a:cs typeface="方正启体简体"/>
              </a:rPr>
              <a:t>,</a:t>
            </a:r>
            <a:r>
              <a:rPr lang="zh-CN" altLang="en-US" sz="2000" b="1">
                <a:solidFill>
                  <a:srgbClr val="C00000"/>
                </a:solidFill>
                <a:latin typeface="方正启体简体"/>
                <a:ea typeface="方正启体简体"/>
                <a:cs typeface="方正启体简体"/>
              </a:rPr>
              <a:t>美利坚民族是一个由许多民族</a:t>
            </a:r>
            <a:r>
              <a:rPr lang="en-US" altLang="zh-CN" sz="2000" b="1">
                <a:solidFill>
                  <a:srgbClr val="C00000"/>
                </a:solidFill>
                <a:latin typeface="方正启体简体"/>
                <a:ea typeface="方正启体简体"/>
                <a:cs typeface="方正启体简体"/>
              </a:rPr>
              <a:t>(</a:t>
            </a:r>
            <a:r>
              <a:rPr lang="zh-CN" altLang="en-US" sz="2000" b="1">
                <a:solidFill>
                  <a:srgbClr val="C00000"/>
                </a:solidFill>
                <a:latin typeface="方正启体简体"/>
                <a:ea typeface="方正启体简体"/>
                <a:cs typeface="方正启体简体"/>
              </a:rPr>
              <a:t>或种族</a:t>
            </a:r>
            <a:r>
              <a:rPr lang="en-US" altLang="zh-CN" sz="2000" b="1">
                <a:solidFill>
                  <a:srgbClr val="C00000"/>
                </a:solidFill>
                <a:latin typeface="方正启体简体"/>
                <a:ea typeface="方正启体简体"/>
                <a:cs typeface="方正启体简体"/>
              </a:rPr>
              <a:t>)</a:t>
            </a:r>
            <a:r>
              <a:rPr lang="zh-CN" altLang="en-US" sz="2000" b="1">
                <a:solidFill>
                  <a:srgbClr val="C00000"/>
                </a:solidFill>
                <a:latin typeface="方正启体简体"/>
                <a:ea typeface="方正启体简体"/>
                <a:cs typeface="方正启体简体"/>
              </a:rPr>
              <a:t>组合而成的民族。</a:t>
            </a:r>
            <a:r>
              <a:rPr lang="zh-CN" altLang="en-US" sz="2000" b="1">
                <a:solidFill>
                  <a:schemeClr val="tx1"/>
                </a:solidFill>
                <a:latin typeface="方正启体简体"/>
                <a:ea typeface="方正启体简体"/>
                <a:cs typeface="方正启体简体"/>
              </a:rPr>
              <a:t>北美大陆地沃人稀、资源丰富。经过多年的艰苦努力，早期移民靠</a:t>
            </a:r>
            <a:r>
              <a:rPr lang="zh-CN" altLang="en-US" sz="2000" b="1">
                <a:solidFill>
                  <a:srgbClr val="C00000"/>
                </a:solidFill>
                <a:latin typeface="方正启体简体"/>
                <a:ea typeface="方正启体简体"/>
                <a:cs typeface="方正启体简体"/>
              </a:rPr>
              <a:t>勤奋求实的开拓精神</a:t>
            </a:r>
            <a:r>
              <a:rPr lang="en-US" altLang="zh-CN" sz="2000" b="1">
                <a:solidFill>
                  <a:srgbClr val="C00000"/>
                </a:solidFill>
                <a:latin typeface="方正启体简体"/>
                <a:ea typeface="方正启体简体"/>
                <a:cs typeface="方正启体简体"/>
              </a:rPr>
              <a:t>…</a:t>
            </a:r>
            <a:r>
              <a:rPr lang="en-US" altLang="zh-CN" sz="2000" b="1">
                <a:solidFill>
                  <a:schemeClr val="tx1"/>
                </a:solidFill>
                <a:latin typeface="方正启体简体"/>
                <a:ea typeface="方正启体简体"/>
                <a:cs typeface="方正启体简体"/>
              </a:rPr>
              <a:t>…</a:t>
            </a:r>
            <a:r>
              <a:rPr lang="zh-CN" altLang="en-US" sz="2000" b="1">
                <a:solidFill>
                  <a:schemeClr val="tx1"/>
                </a:solidFill>
                <a:latin typeface="方正启体简体"/>
                <a:ea typeface="方正启体简体"/>
                <a:cs typeface="方正启体简体"/>
              </a:rPr>
              <a:t>他们重视</a:t>
            </a:r>
            <a:r>
              <a:rPr lang="zh-CN" altLang="en-US" sz="2000" b="1">
                <a:solidFill>
                  <a:srgbClr val="C00000"/>
                </a:solidFill>
                <a:latin typeface="方正启体简体"/>
                <a:ea typeface="方正启体简体"/>
                <a:cs typeface="方正启体简体"/>
              </a:rPr>
              <a:t>个人价值</a:t>
            </a:r>
            <a:r>
              <a:rPr lang="zh-CN" altLang="en-US" sz="2000" b="1">
                <a:solidFill>
                  <a:schemeClr val="tx1"/>
                </a:solidFill>
                <a:latin typeface="方正启体简体"/>
                <a:ea typeface="方正启体简体"/>
                <a:cs typeface="方正启体简体"/>
              </a:rPr>
              <a:t>，提倡</a:t>
            </a:r>
            <a:r>
              <a:rPr lang="zh-CN" altLang="en-US" sz="2000" b="1">
                <a:solidFill>
                  <a:srgbClr val="C00000"/>
                </a:solidFill>
                <a:latin typeface="方正启体简体"/>
                <a:ea typeface="方正启体简体"/>
                <a:cs typeface="方正启体简体"/>
              </a:rPr>
              <a:t>信仰自由</a:t>
            </a:r>
            <a:r>
              <a:rPr lang="en-US" altLang="zh-CN" sz="2000" b="1">
                <a:solidFill>
                  <a:schemeClr val="tx1"/>
                </a:solidFill>
                <a:latin typeface="方正启体简体"/>
                <a:ea typeface="方正启体简体"/>
                <a:cs typeface="方正启体简体"/>
              </a:rPr>
              <a:t>……</a:t>
            </a:r>
            <a:r>
              <a:rPr lang="zh-CN" altLang="en-US" sz="2000" b="1">
                <a:solidFill>
                  <a:schemeClr val="tx1"/>
                </a:solidFill>
                <a:latin typeface="方正启体简体"/>
                <a:ea typeface="方正启体简体"/>
                <a:cs typeface="方正启体简体"/>
              </a:rPr>
              <a:t>于是美国白人大肆宣扬</a:t>
            </a:r>
            <a:r>
              <a:rPr lang="zh-CN" altLang="en-US" sz="2000" b="1">
                <a:solidFill>
                  <a:srgbClr val="C00000"/>
                </a:solidFill>
                <a:latin typeface="方正启体简体"/>
                <a:ea typeface="方正启体简体"/>
                <a:cs typeface="方正启体简体"/>
              </a:rPr>
              <a:t>“白人优越论</a:t>
            </a:r>
            <a:r>
              <a:rPr lang="zh-CN" altLang="en-US" sz="2000" b="1">
                <a:solidFill>
                  <a:schemeClr val="tx1"/>
                </a:solidFill>
                <a:latin typeface="方正启体简体"/>
                <a:ea typeface="方正启体简体"/>
                <a:cs typeface="方正启体简体"/>
              </a:rPr>
              <a:t>”，对印第安人、黑人等有色人种推行种族歧视政策。</a:t>
            </a:r>
            <a:r>
              <a:rPr lang="en-US" altLang="zh-CN" sz="2000" b="1">
                <a:solidFill>
                  <a:schemeClr val="tx1"/>
                </a:solidFill>
                <a:latin typeface="方正启体简体"/>
                <a:ea typeface="方正启体简体"/>
                <a:cs typeface="方正启体简体"/>
              </a:rPr>
              <a:t>——《</a:t>
            </a:r>
            <a:r>
              <a:rPr lang="zh-CN" altLang="en-US" sz="2000" b="1">
                <a:solidFill>
                  <a:schemeClr val="tx1"/>
                </a:solidFill>
                <a:latin typeface="方正启体简体"/>
                <a:ea typeface="方正启体简体"/>
                <a:cs typeface="方正启体简体"/>
              </a:rPr>
              <a:t>简论早期移民对美利坚民族性格的影响</a:t>
            </a:r>
            <a:r>
              <a:rPr lang="en-US" altLang="zh-CN" sz="2000" b="1">
                <a:solidFill>
                  <a:schemeClr val="tx1"/>
                </a:solidFill>
                <a:latin typeface="方正启体简体"/>
                <a:ea typeface="方正启体简体"/>
                <a:cs typeface="方正启体简体"/>
              </a:rPr>
              <a:t>》</a:t>
            </a:r>
            <a:endParaRPr lang="en-US" altLang="zh-CN" sz="2000" b="1">
              <a:solidFill>
                <a:schemeClr val="tx1"/>
              </a:solidFill>
              <a:latin typeface="方正启体简体"/>
              <a:ea typeface="方正启体简体"/>
              <a:cs typeface="方正启体简体"/>
            </a:endParaRPr>
          </a:p>
        </p:txBody>
      </p:sp>
      <p:sp>
        <p:nvSpPr>
          <p:cNvPr id="4" name="矩形 3"/>
          <p:cNvSpPr/>
          <p:nvPr>
            <p:custDataLst>
              <p:tags r:id="rId8"/>
            </p:custDataLst>
          </p:nvPr>
        </p:nvSpPr>
        <p:spPr>
          <a:xfrm>
            <a:off x="749078" y="5027787"/>
            <a:ext cx="7583642" cy="437515"/>
          </a:xfrm>
          <a:prstGeom prst="rect">
            <a:avLst/>
          </a:prstGeom>
        </p:spPr>
        <p:txBody>
          <a:bodyPr wrap="square">
            <a:spAutoFit/>
          </a:bodyPr>
          <a:lstStyle>
            <a:defPPr>
              <a:defRPr lang="zh-CN"/>
            </a:defPPr>
            <a:lvl1pPr marL="0" lvl="0" indent="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1pPr>
            <a:lvl2pPr marL="342900" lvl="1" indent="1143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2pPr>
            <a:lvl3pPr marL="685800" lvl="2" indent="2286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3pPr>
            <a:lvl4pPr marL="1028700" lvl="3" indent="3429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4pPr>
            <a:lvl5pPr marL="1371600" lvl="4"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5pPr>
            <a:lvl6pPr marL="2286000" lvl="5"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6pPr>
            <a:lvl7pPr marL="2743200" lvl="6"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7pPr>
            <a:lvl8pPr marL="3200400" lvl="7"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8pPr>
            <a:lvl9pPr marL="3657600" lvl="8"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9pPr>
          </a:lstStyle>
          <a:p>
            <a:pPr algn="l"/>
            <a:r>
              <a:rPr lang="zh-CN" altLang="en-US" sz="2250" b="1">
                <a:solidFill>
                  <a:schemeClr val="tx1"/>
                </a:solidFill>
                <a:latin typeface="方正启体简体"/>
                <a:ea typeface="方正启体简体"/>
              </a:rPr>
              <a:t>依据上述材料，并结合教材，思考北美当地的文化特点？</a:t>
            </a:r>
            <a:endParaRPr lang="zh-CN" altLang="en-US" sz="2250" b="1">
              <a:solidFill>
                <a:schemeClr val="tx1"/>
              </a:solidFill>
              <a:latin typeface="方正启体简体"/>
              <a:ea typeface="方正启体简体"/>
            </a:endParaRPr>
          </a:p>
        </p:txBody>
      </p:sp>
      <p:sp>
        <p:nvSpPr>
          <p:cNvPr id="5" name="矩形 4"/>
          <p:cNvSpPr/>
          <p:nvPr>
            <p:custDataLst>
              <p:tags r:id="rId9"/>
            </p:custDataLst>
          </p:nvPr>
        </p:nvSpPr>
        <p:spPr>
          <a:xfrm>
            <a:off x="669925" y="5528945"/>
            <a:ext cx="11035665" cy="706755"/>
          </a:xfrm>
          <a:prstGeom prst="rect">
            <a:avLst/>
          </a:prstGeom>
        </p:spPr>
        <p:txBody>
          <a:bodyPr wrap="square">
            <a:spAutoFit/>
          </a:bodyPr>
          <a:lstStyle>
            <a:defPPr>
              <a:defRPr lang="zh-CN"/>
            </a:defPPr>
            <a:lvl1pPr marL="0" lvl="0" indent="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1pPr>
            <a:lvl2pPr marL="342900" lvl="1" indent="1143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2pPr>
            <a:lvl3pPr marL="685800" lvl="2" indent="2286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3pPr>
            <a:lvl4pPr marL="1028700" lvl="3" indent="3429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4pPr>
            <a:lvl5pPr marL="1371600" lvl="4"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5pPr>
            <a:lvl6pPr marL="2286000" lvl="5"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6pPr>
            <a:lvl7pPr marL="2743200" lvl="6"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7pPr>
            <a:lvl8pPr marL="3200400" lvl="7"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8pPr>
            <a:lvl9pPr marL="3657600" lvl="8"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9pPr>
          </a:lstStyle>
          <a:p>
            <a:pPr algn="l"/>
            <a:r>
              <a:rPr lang="zh-CN" altLang="en-US" sz="2000" b="1">
                <a:solidFill>
                  <a:srgbClr val="FF0000"/>
                </a:solidFill>
                <a:latin typeface="方正启体简体"/>
                <a:ea typeface="方正启体简体"/>
              </a:rPr>
              <a:t>崇尚民主和自由、重视工商业、地方自治、勤俭务实、重视教育、注重个体和创造精神等；</a:t>
            </a:r>
            <a:endParaRPr lang="en-US" altLang="zh-CN" sz="2000" b="1">
              <a:solidFill>
                <a:srgbClr val="FF0000"/>
              </a:solidFill>
              <a:latin typeface="方正启体简体"/>
              <a:ea typeface="方正启体简体"/>
            </a:endParaRPr>
          </a:p>
          <a:p>
            <a:pPr algn="l"/>
            <a:r>
              <a:rPr lang="zh-CN" altLang="en-US" sz="2000" b="1">
                <a:solidFill>
                  <a:schemeClr val="accent2">
                    <a:lumMod val="50000"/>
                  </a:schemeClr>
                </a:solidFill>
                <a:latin typeface="方正启体简体"/>
                <a:ea typeface="方正启体简体"/>
              </a:rPr>
              <a:t>白人对黑人、印第安人的种族歧视和文化优越感根深蒂固。</a:t>
            </a:r>
            <a:endParaRPr lang="zh-CN" altLang="en-US" sz="2000" b="1">
              <a:solidFill>
                <a:schemeClr val="accent2">
                  <a:lumMod val="50000"/>
                </a:schemeClr>
              </a:solidFill>
              <a:latin typeface="方正启体简体"/>
              <a:ea typeface="方正启体简体"/>
            </a:endParaRPr>
          </a:p>
        </p:txBody>
      </p:sp>
    </p:spTree>
    <p:custDataLst>
      <p:tags r:id="rId10"/>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0" presetClass="entr" presetSubtype="0" dur="50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1" presetClass="entr" presetSubtype="0" dur="1" fill="hold" nodeType="clickEffect">
                                  <p:stCondLst>
                                    <p:cond delay="0"/>
                                  </p:stCondLst>
                                  <p:childTnLst>
                                    <p:set>
                                      <p:cBhvr>
                                        <p:cTn id="11"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2" fill="hold" nodeType="clickPar">
                      <p:stCondLst>
                        <p:cond delay="indefinite"/>
                      </p:stCondLst>
                      <p:childTnLst>
                        <p:par>
                          <p:cTn id="13" fill="hold">
                            <p:stCondLst>
                              <p:cond delay="0"/>
                            </p:stCondLst>
                            <p:childTnLst>
                              <p:par>
                                <p:cTn id="14" presetID="1" presetClass="entr" presetSubtype="0" dur="1" fill="hold" nodeType="clickEffect">
                                  <p:stCondLst>
                                    <p:cond delay="0"/>
                                  </p:stCondLst>
                                  <p:childTnLst>
                                    <p:set>
                                      <p:cBhvr>
                                        <p:cTn id="15"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 name="文本框 1"/>
          <p:cNvSpPr txBox="1"/>
          <p:nvPr>
            <p:custDataLst>
              <p:tags r:id="rId3"/>
            </p:custDataLst>
          </p:nvPr>
        </p:nvSpPr>
        <p:spPr>
          <a:xfrm>
            <a:off x="832485" y="633730"/>
            <a:ext cx="10822940" cy="1630045"/>
          </a:xfrm>
          <a:prstGeom prst="rect">
            <a:avLst/>
          </a:prstGeom>
          <a:solidFill>
            <a:schemeClr val="bg1"/>
          </a:solidFill>
          <a:ln w="12700">
            <a:solidFill>
              <a:srgbClr val="FF0000"/>
            </a:solidFill>
          </a:ln>
        </p:spPr>
        <p:txBody>
          <a:bodyPr wrap="square" rtlCol="0">
            <a:spAutoFit/>
          </a:bodyPr>
          <a:lstStyle>
            <a:defPPr>
              <a:defRPr lang="zh-CN"/>
            </a:defPPr>
            <a:lvl1pPr marL="0" lvl="0" indent="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1pPr>
            <a:lvl2pPr marL="342900" lvl="1" indent="1143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2pPr>
            <a:lvl3pPr marL="685800" lvl="2" indent="2286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3pPr>
            <a:lvl4pPr marL="1028700" lvl="3" indent="3429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4pPr>
            <a:lvl5pPr marL="1371600" lvl="4"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5pPr>
            <a:lvl6pPr marL="2286000" lvl="5"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6pPr>
            <a:lvl7pPr marL="2743200" lvl="6"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7pPr>
            <a:lvl8pPr marL="3200400" lvl="7"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8pPr>
            <a:lvl9pPr marL="3657600" lvl="8"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9pPr>
          </a:lstStyle>
          <a:p>
            <a:r>
              <a:rPr lang="zh-CN" altLang="en-US" sz="2000" b="1" smtClean="0">
                <a:latin typeface="方正启体简体"/>
                <a:ea typeface="方正启体简体"/>
                <a:cs typeface="方正启体简体"/>
              </a:rPr>
              <a:t>材料　英国</a:t>
            </a:r>
            <a:r>
              <a:rPr lang="zh-CN" altLang="en-US" sz="2000" b="1">
                <a:latin typeface="方正启体简体"/>
                <a:ea typeface="方正启体简体"/>
                <a:cs typeface="方正启体简体"/>
              </a:rPr>
              <a:t>和欧洲其他国家向北美的移民，在</a:t>
            </a:r>
            <a:r>
              <a:rPr lang="en-US" altLang="zh-CN" sz="2000" b="1">
                <a:latin typeface="方正启体简体"/>
                <a:ea typeface="方正启体简体"/>
                <a:cs typeface="方正启体简体"/>
              </a:rPr>
              <a:t>1776</a:t>
            </a:r>
            <a:r>
              <a:rPr lang="zh-CN" altLang="en-US" sz="2000" b="1">
                <a:latin typeface="方正启体简体"/>
                <a:ea typeface="方正启体简体"/>
                <a:cs typeface="方正启体简体"/>
              </a:rPr>
              <a:t>年以前出现过三次高潮：</a:t>
            </a:r>
            <a:r>
              <a:rPr lang="zh-CN" altLang="en-US" sz="2000" b="1">
                <a:solidFill>
                  <a:srgbClr val="FF0000"/>
                </a:solidFill>
                <a:latin typeface="方正启体简体"/>
                <a:ea typeface="方正启体简体"/>
                <a:cs typeface="方正启体简体"/>
              </a:rPr>
              <a:t>第一次</a:t>
            </a:r>
            <a:r>
              <a:rPr lang="zh-CN" altLang="en-US" sz="2000" b="1">
                <a:latin typeface="方正启体简体"/>
                <a:ea typeface="方正启体简体"/>
                <a:cs typeface="方正启体简体"/>
              </a:rPr>
              <a:t>发生在</a:t>
            </a:r>
            <a:r>
              <a:rPr lang="en-US" altLang="zh-CN" sz="2000" b="1">
                <a:latin typeface="方正启体简体"/>
                <a:ea typeface="方正启体简体"/>
                <a:cs typeface="方正启体简体"/>
              </a:rPr>
              <a:t>1607-1650</a:t>
            </a:r>
            <a:r>
              <a:rPr lang="zh-CN" altLang="en-US" sz="2000" b="1">
                <a:latin typeface="方正启体简体"/>
                <a:ea typeface="方正启体简体"/>
                <a:cs typeface="方正启体简体"/>
              </a:rPr>
              <a:t>年间，以</a:t>
            </a:r>
            <a:r>
              <a:rPr lang="zh-CN" altLang="en-US" sz="2000" b="1">
                <a:solidFill>
                  <a:srgbClr val="FF0000"/>
                </a:solidFill>
                <a:latin typeface="方正启体简体"/>
                <a:ea typeface="方正启体简体"/>
                <a:cs typeface="方正启体简体"/>
              </a:rPr>
              <a:t>英国移民</a:t>
            </a:r>
            <a:r>
              <a:rPr lang="zh-CN" altLang="en-US" sz="2000" b="1">
                <a:latin typeface="方正启体简体"/>
                <a:ea typeface="方正启体简体"/>
                <a:cs typeface="方正启体简体"/>
              </a:rPr>
              <a:t>为主；</a:t>
            </a:r>
            <a:r>
              <a:rPr lang="zh-CN" altLang="en-US" sz="2000" b="1">
                <a:solidFill>
                  <a:srgbClr val="FF0000"/>
                </a:solidFill>
                <a:latin typeface="方正启体简体"/>
                <a:ea typeface="方正启体简体"/>
                <a:cs typeface="方正启体简体"/>
              </a:rPr>
              <a:t>第二次</a:t>
            </a:r>
            <a:r>
              <a:rPr lang="zh-CN" altLang="en-US" sz="2000" b="1">
                <a:latin typeface="方正启体简体"/>
                <a:ea typeface="方正启体简体"/>
                <a:cs typeface="方正启体简体"/>
              </a:rPr>
              <a:t>移民高潮出现在</a:t>
            </a:r>
            <a:r>
              <a:rPr lang="en-US" altLang="zh-CN" sz="2000" b="1">
                <a:latin typeface="方正启体简体"/>
                <a:ea typeface="方正启体简体"/>
                <a:cs typeface="方正启体简体"/>
              </a:rPr>
              <a:t>17</a:t>
            </a:r>
            <a:r>
              <a:rPr lang="zh-CN" altLang="en-US" sz="2000" b="1">
                <a:latin typeface="方正启体简体"/>
                <a:ea typeface="方正启体简体"/>
                <a:cs typeface="方正启体简体"/>
              </a:rPr>
              <a:t>世纪末</a:t>
            </a:r>
            <a:r>
              <a:rPr lang="en-US" altLang="zh-CN" sz="2000" b="1">
                <a:latin typeface="方正启体简体"/>
                <a:ea typeface="方正启体简体"/>
                <a:cs typeface="方正启体简体"/>
              </a:rPr>
              <a:t>18</a:t>
            </a:r>
            <a:r>
              <a:rPr lang="zh-CN" altLang="en-US" sz="2000" b="1">
                <a:latin typeface="方正启体简体"/>
                <a:ea typeface="方正启体简体"/>
                <a:cs typeface="方正启体简体"/>
              </a:rPr>
              <a:t>世纪初，多</a:t>
            </a:r>
            <a:r>
              <a:rPr lang="zh-CN" altLang="en-US" sz="2000" b="1">
                <a:solidFill>
                  <a:srgbClr val="FF0000"/>
                </a:solidFill>
                <a:latin typeface="方正启体简体"/>
                <a:ea typeface="方正启体简体"/>
                <a:cs typeface="方正启体简体"/>
              </a:rPr>
              <a:t>数移民仍来自英国，但德意志、爱尔兰和苏格兰的移民开始增多</a:t>
            </a:r>
            <a:r>
              <a:rPr lang="zh-CN" altLang="en-US" sz="2000" b="1">
                <a:latin typeface="方正启体简体"/>
                <a:ea typeface="方正启体简体"/>
                <a:cs typeface="方正启体简体"/>
              </a:rPr>
              <a:t>；在</a:t>
            </a:r>
            <a:r>
              <a:rPr lang="en-US" altLang="zh-CN" sz="2000" b="1">
                <a:latin typeface="方正启体简体"/>
                <a:ea typeface="方正启体简体"/>
                <a:cs typeface="方正启体简体"/>
              </a:rPr>
              <a:t>1760-1775</a:t>
            </a:r>
            <a:r>
              <a:rPr lang="zh-CN" altLang="en-US" sz="2000" b="1">
                <a:latin typeface="方正启体简体"/>
                <a:ea typeface="方正启体简体"/>
                <a:cs typeface="方正启体简体"/>
              </a:rPr>
              <a:t>年间，兴起了第三次向北美移民的新浪潮</a:t>
            </a:r>
            <a:r>
              <a:rPr lang="en-US" altLang="zh-CN" sz="2000" b="1">
                <a:latin typeface="方正启体简体"/>
                <a:ea typeface="方正启体简体"/>
                <a:cs typeface="方正启体简体"/>
              </a:rPr>
              <a:t>,</a:t>
            </a:r>
            <a:r>
              <a:rPr lang="zh-CN" altLang="en-US" sz="2000" b="1">
                <a:latin typeface="方正启体简体"/>
                <a:ea typeface="方正启体简体"/>
                <a:cs typeface="方正启体简体"/>
              </a:rPr>
              <a:t>其规模远在此前的历次移民运动之上。</a:t>
            </a:r>
            <a:endParaRPr lang="zh-CN" altLang="en-US" sz="2000" b="1">
              <a:latin typeface="方正启体简体"/>
              <a:ea typeface="方正启体简体"/>
              <a:cs typeface="方正启体简体"/>
            </a:endParaRPr>
          </a:p>
          <a:p>
            <a:pPr algn="r"/>
            <a:r>
              <a:rPr lang="en-US" altLang="zh-CN" sz="2000" b="1">
                <a:latin typeface="方正启体简体"/>
                <a:ea typeface="方正启体简体"/>
                <a:cs typeface="方正启体简体"/>
              </a:rPr>
              <a:t>——</a:t>
            </a:r>
            <a:r>
              <a:rPr lang="zh-CN" altLang="en-US" sz="2000" b="1">
                <a:latin typeface="方正启体简体"/>
                <a:ea typeface="方正启体简体"/>
                <a:cs typeface="方正启体简体"/>
              </a:rPr>
              <a:t>李剑鸣《美国的奠基时代：</a:t>
            </a:r>
            <a:r>
              <a:rPr lang="en-US" altLang="zh-CN" sz="2000" b="1">
                <a:latin typeface="方正启体简体"/>
                <a:ea typeface="方正启体简体"/>
                <a:cs typeface="方正启体简体"/>
              </a:rPr>
              <a:t>1585-1775</a:t>
            </a:r>
            <a:r>
              <a:rPr lang="zh-CN" altLang="en-US" sz="2000" b="1">
                <a:latin typeface="方正启体简体"/>
                <a:ea typeface="方正启体简体"/>
                <a:cs typeface="方正启体简体"/>
              </a:rPr>
              <a:t>》</a:t>
            </a:r>
            <a:endParaRPr lang="zh-CN" altLang="en-US" sz="2000" b="1">
              <a:latin typeface="方正启体简体"/>
              <a:ea typeface="方正启体简体"/>
              <a:cs typeface="方正启体简体"/>
            </a:endParaRPr>
          </a:p>
        </p:txBody>
      </p:sp>
      <p:sp>
        <p:nvSpPr>
          <p:cNvPr id="3" name="文本框 2"/>
          <p:cNvSpPr txBox="1"/>
          <p:nvPr>
            <p:custDataLst>
              <p:tags r:id="rId4"/>
            </p:custDataLst>
          </p:nvPr>
        </p:nvSpPr>
        <p:spPr>
          <a:xfrm>
            <a:off x="832273" y="2263987"/>
            <a:ext cx="8817822" cy="398780"/>
          </a:xfrm>
          <a:prstGeom prst="rect">
            <a:avLst/>
          </a:prstGeom>
          <a:noFill/>
        </p:spPr>
        <p:txBody>
          <a:bodyPr wrap="square" rtlCol="0">
            <a:spAutoFit/>
          </a:bodyPr>
          <a:lstStyle>
            <a:defPPr>
              <a:defRPr lang="zh-CN"/>
            </a:defPPr>
            <a:lvl1pPr marL="0" lvl="0" indent="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1pPr>
            <a:lvl2pPr marL="342900" lvl="1" indent="1143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2pPr>
            <a:lvl3pPr marL="685800" lvl="2" indent="2286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3pPr>
            <a:lvl4pPr marL="1028700" lvl="3" indent="3429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4pPr>
            <a:lvl5pPr marL="1371600" lvl="4"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5pPr>
            <a:lvl6pPr marL="2286000" lvl="5"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6pPr>
            <a:lvl7pPr marL="2743200" lvl="6"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7pPr>
            <a:lvl8pPr marL="3200400" lvl="7"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8pPr>
            <a:lvl9pPr marL="3657600" lvl="8"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9pPr>
          </a:lstStyle>
          <a:p>
            <a:r>
              <a:rPr lang="zh-CN" altLang="en-US" sz="2000" b="1">
                <a:latin typeface="方正启体简体"/>
                <a:ea typeface="方正启体简体"/>
              </a:rPr>
              <a:t>依据材料并结合所学说明独立战争前北美社会居民的构成。</a:t>
            </a:r>
            <a:endParaRPr lang="zh-CN" altLang="en-US" sz="2000" b="1">
              <a:latin typeface="方正启体简体"/>
              <a:ea typeface="方正启体简体"/>
            </a:endParaRPr>
          </a:p>
        </p:txBody>
      </p:sp>
      <p:sp>
        <p:nvSpPr>
          <p:cNvPr id="4" name="文本框 3"/>
          <p:cNvSpPr txBox="1"/>
          <p:nvPr>
            <p:custDataLst>
              <p:tags r:id="rId5"/>
            </p:custDataLst>
          </p:nvPr>
        </p:nvSpPr>
        <p:spPr>
          <a:xfrm>
            <a:off x="832697" y="2662343"/>
            <a:ext cx="8556625" cy="398780"/>
          </a:xfrm>
          <a:prstGeom prst="rect">
            <a:avLst/>
          </a:prstGeom>
          <a:solidFill>
            <a:schemeClr val="bg1"/>
          </a:solidFill>
        </p:spPr>
        <p:txBody>
          <a:bodyPr wrap="square" rtlCol="0">
            <a:spAutoFit/>
          </a:bodyPr>
          <a:lstStyle>
            <a:defPPr>
              <a:defRPr lang="zh-CN"/>
            </a:defPPr>
            <a:lvl1pPr marL="0" lvl="0" indent="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1pPr>
            <a:lvl2pPr marL="342900" lvl="1" indent="1143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2pPr>
            <a:lvl3pPr marL="685800" lvl="2" indent="2286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3pPr>
            <a:lvl4pPr marL="1028700" lvl="3" indent="3429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4pPr>
            <a:lvl5pPr marL="1371600" lvl="4"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5pPr>
            <a:lvl6pPr marL="2286000" lvl="5"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6pPr>
            <a:lvl7pPr marL="2743200" lvl="6"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7pPr>
            <a:lvl8pPr marL="3200400" lvl="7"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8pPr>
            <a:lvl9pPr marL="3657600" lvl="8"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9pPr>
          </a:lstStyle>
          <a:p>
            <a:r>
              <a:rPr lang="zh-CN" altLang="en-US" sz="2000" b="1">
                <a:solidFill>
                  <a:srgbClr val="0070C0"/>
                </a:solidFill>
                <a:latin typeface="方正启体简体"/>
                <a:ea typeface="方正启体简体"/>
              </a:rPr>
              <a:t>以英国人为主的欧洲人；非洲黑人；土著居民印第安人</a:t>
            </a:r>
            <a:endParaRPr lang="zh-CN" altLang="en-US" sz="2000" b="1">
              <a:solidFill>
                <a:srgbClr val="0070C0"/>
              </a:solidFill>
              <a:latin typeface="方正启体简体"/>
              <a:ea typeface="方正启体简体"/>
            </a:endParaRPr>
          </a:p>
        </p:txBody>
      </p:sp>
      <p:sp>
        <p:nvSpPr>
          <p:cNvPr id="5" name="文本框 4"/>
          <p:cNvSpPr txBox="1"/>
          <p:nvPr>
            <p:custDataLst>
              <p:tags r:id="rId6"/>
            </p:custDataLst>
          </p:nvPr>
        </p:nvSpPr>
        <p:spPr>
          <a:xfrm>
            <a:off x="832485" y="3015615"/>
            <a:ext cx="10966450" cy="1938020"/>
          </a:xfrm>
          <a:prstGeom prst="rect">
            <a:avLst/>
          </a:prstGeom>
          <a:solidFill>
            <a:schemeClr val="bg1"/>
          </a:solidFill>
          <a:ln w="12700">
            <a:solidFill>
              <a:srgbClr val="FF0000"/>
            </a:solidFill>
          </a:ln>
        </p:spPr>
        <p:txBody>
          <a:bodyPr wrap="square" rtlCol="0">
            <a:spAutoFit/>
          </a:bodyPr>
          <a:lstStyle>
            <a:defPPr>
              <a:defRPr lang="zh-CN"/>
            </a:defPPr>
            <a:lvl1pPr marL="0" lvl="0" indent="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1pPr>
            <a:lvl2pPr marL="342900" lvl="1" indent="1143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2pPr>
            <a:lvl3pPr marL="685800" lvl="2" indent="2286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3pPr>
            <a:lvl4pPr marL="1028700" lvl="3" indent="3429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4pPr>
            <a:lvl5pPr marL="1371600" lvl="4"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5pPr>
            <a:lvl6pPr marL="2286000" lvl="5"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6pPr>
            <a:lvl7pPr marL="2743200" lvl="6"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7pPr>
            <a:lvl8pPr marL="3200400" lvl="7"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8pPr>
            <a:lvl9pPr marL="3657600" lvl="8"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9pPr>
          </a:lstStyle>
          <a:p>
            <a:r>
              <a:rPr lang="zh-CN" altLang="en-US" sz="2000" b="1" smtClean="0">
                <a:latin typeface="方正启体简体"/>
                <a:ea typeface="方正启体简体"/>
                <a:cs typeface="方正启体简体"/>
              </a:rPr>
              <a:t>材料　欧洲</a:t>
            </a:r>
            <a:r>
              <a:rPr lang="zh-CN" altLang="en-US" sz="2000" b="1">
                <a:latin typeface="方正启体简体"/>
                <a:ea typeface="方正启体简体"/>
                <a:cs typeface="方正启体简体"/>
              </a:rPr>
              <a:t>裔居民逐渐以英语为通用语言。</a:t>
            </a:r>
            <a:r>
              <a:rPr lang="en-US" altLang="zh-CN" sz="2000" b="1">
                <a:latin typeface="方正启体简体"/>
                <a:ea typeface="方正启体简体"/>
                <a:cs typeface="方正启体简体"/>
              </a:rPr>
              <a:t>17-18</a:t>
            </a:r>
            <a:r>
              <a:rPr lang="zh-CN" altLang="en-US" sz="2000" b="1">
                <a:latin typeface="方正启体简体"/>
                <a:ea typeface="方正启体简体"/>
                <a:cs typeface="方正启体简体"/>
              </a:rPr>
              <a:t>世纪的英国人说话带有很重的地方口音，不同的方言之间甚至难以沟通。到北美的第一代移民自然也带有这样的特点，但他们的后代摆脱了方言的口音，所说的英语发音相当接近，这令到那里游历的英国人深感惊奇。而且由于居民来源众多，成分复杂，所以人民的语言中不知不觉掺杂进了各种成分，印第安人、德意志人、荷兰人和法国人的词汇都融于英语当中，使殖民地的语言和</a:t>
            </a:r>
            <a:r>
              <a:rPr lang="en-US" altLang="zh-CN" sz="2000" b="1">
                <a:latin typeface="方正启体简体"/>
                <a:ea typeface="方正启体简体"/>
                <a:cs typeface="方正启体简体"/>
              </a:rPr>
              <a:t>“</a:t>
            </a:r>
            <a:r>
              <a:rPr lang="zh-CN" altLang="en-US" sz="2000" b="1">
                <a:latin typeface="方正启体简体"/>
                <a:ea typeface="方正启体简体"/>
                <a:cs typeface="方正启体简体"/>
              </a:rPr>
              <a:t>标准英语</a:t>
            </a:r>
            <a:r>
              <a:rPr lang="en-US" altLang="zh-CN" sz="2000" b="1">
                <a:latin typeface="方正启体简体"/>
                <a:ea typeface="方正启体简体"/>
                <a:cs typeface="方正启体简体"/>
              </a:rPr>
              <a:t>”</a:t>
            </a:r>
            <a:r>
              <a:rPr lang="zh-CN" altLang="en-US" sz="2000" b="1">
                <a:latin typeface="方正启体简体"/>
                <a:ea typeface="方正启体简体"/>
                <a:cs typeface="方正启体简体"/>
              </a:rPr>
              <a:t>渐渐</a:t>
            </a:r>
            <a:r>
              <a:rPr lang="zh-CN" altLang="en-US" sz="2000" b="1" smtClean="0">
                <a:latin typeface="方正启体简体"/>
                <a:ea typeface="方正启体简体"/>
                <a:cs typeface="方正启体简体"/>
              </a:rPr>
              <a:t>有所不同。　　</a:t>
            </a:r>
            <a:endParaRPr lang="en-US" altLang="zh-CN" sz="2000" b="1" smtClean="0">
              <a:latin typeface="方正启体简体"/>
              <a:ea typeface="方正启体简体"/>
              <a:cs typeface="方正启体简体"/>
            </a:endParaRPr>
          </a:p>
          <a:p>
            <a:r>
              <a:rPr lang="zh-CN" altLang="en-US" sz="2000" b="1" smtClean="0">
                <a:latin typeface="方正启体简体"/>
                <a:ea typeface="方正启体简体"/>
                <a:cs typeface="方正启体简体"/>
              </a:rPr>
              <a:t>　　　　　　</a:t>
            </a:r>
            <a:r>
              <a:rPr lang="en-US" altLang="zh-CN" sz="2000" b="1" smtClean="0">
                <a:latin typeface="方正启体简体"/>
                <a:ea typeface="方正启体简体"/>
                <a:cs typeface="方正启体简体"/>
              </a:rPr>
              <a:t>——</a:t>
            </a:r>
            <a:r>
              <a:rPr lang="zh-CN" altLang="en-US" sz="2000" b="1">
                <a:latin typeface="方正启体简体"/>
                <a:ea typeface="方正启体简体"/>
                <a:cs typeface="方正启体简体"/>
              </a:rPr>
              <a:t>李剑鸣《美国的奠基时代：</a:t>
            </a:r>
            <a:r>
              <a:rPr lang="en-US" altLang="zh-CN" sz="2000" b="1">
                <a:latin typeface="方正启体简体"/>
                <a:ea typeface="方正启体简体"/>
                <a:cs typeface="方正启体简体"/>
              </a:rPr>
              <a:t>1585-1775</a:t>
            </a:r>
            <a:r>
              <a:rPr lang="zh-CN" altLang="en-US" sz="2000" b="1">
                <a:latin typeface="方正启体简体"/>
                <a:ea typeface="方正启体简体"/>
                <a:cs typeface="方正启体简体"/>
              </a:rPr>
              <a:t>》</a:t>
            </a:r>
            <a:endParaRPr lang="zh-CN" altLang="en-US" sz="2000" b="1">
              <a:latin typeface="方正启体简体"/>
              <a:ea typeface="方正启体简体"/>
              <a:cs typeface="方正启体简体"/>
            </a:endParaRPr>
          </a:p>
        </p:txBody>
      </p:sp>
      <p:sp>
        <p:nvSpPr>
          <p:cNvPr id="6" name="文本框 5"/>
          <p:cNvSpPr txBox="1"/>
          <p:nvPr>
            <p:custDataLst>
              <p:tags r:id="rId7"/>
            </p:custDataLst>
          </p:nvPr>
        </p:nvSpPr>
        <p:spPr>
          <a:xfrm>
            <a:off x="832485" y="4953635"/>
            <a:ext cx="10588625" cy="398780"/>
          </a:xfrm>
          <a:prstGeom prst="rect">
            <a:avLst/>
          </a:prstGeom>
          <a:noFill/>
        </p:spPr>
        <p:txBody>
          <a:bodyPr wrap="square" rtlCol="0">
            <a:spAutoFit/>
          </a:bodyPr>
          <a:lstStyle>
            <a:defPPr>
              <a:defRPr lang="zh-CN"/>
            </a:defPPr>
            <a:lvl1pPr marL="0" lvl="0" indent="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1pPr>
            <a:lvl2pPr marL="342900" lvl="1" indent="1143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2pPr>
            <a:lvl3pPr marL="685800" lvl="2" indent="2286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3pPr>
            <a:lvl4pPr marL="1028700" lvl="3" indent="3429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4pPr>
            <a:lvl5pPr marL="1371600" lvl="4"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5pPr>
            <a:lvl6pPr marL="2286000" lvl="5"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6pPr>
            <a:lvl7pPr marL="2743200" lvl="6"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7pPr>
            <a:lvl8pPr marL="3200400" lvl="7"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8pPr>
            <a:lvl9pPr marL="3657600" lvl="8"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9pPr>
          </a:lstStyle>
          <a:p>
            <a:r>
              <a:rPr lang="zh-CN" altLang="en-US" sz="2000" b="1">
                <a:latin typeface="方正启体简体"/>
                <a:ea typeface="方正启体简体"/>
              </a:rPr>
              <a:t>依据材料说明美式英语的特点。</a:t>
            </a:r>
            <a:endParaRPr lang="zh-CN" altLang="en-US" sz="2000" b="1">
              <a:latin typeface="方正启体简体"/>
              <a:ea typeface="方正启体简体"/>
            </a:endParaRPr>
          </a:p>
        </p:txBody>
      </p:sp>
      <p:sp>
        <p:nvSpPr>
          <p:cNvPr id="7" name="文本框 6"/>
          <p:cNvSpPr txBox="1"/>
          <p:nvPr>
            <p:custDataLst>
              <p:tags r:id="rId8"/>
            </p:custDataLst>
          </p:nvPr>
        </p:nvSpPr>
        <p:spPr>
          <a:xfrm>
            <a:off x="850900" y="5352415"/>
            <a:ext cx="10588625" cy="398780"/>
          </a:xfrm>
          <a:prstGeom prst="rect">
            <a:avLst/>
          </a:prstGeom>
          <a:solidFill>
            <a:schemeClr val="bg1"/>
          </a:solidFill>
        </p:spPr>
        <p:txBody>
          <a:bodyPr wrap="square" rtlCol="0">
            <a:spAutoFit/>
          </a:bodyPr>
          <a:lstStyle>
            <a:defPPr>
              <a:defRPr lang="zh-CN"/>
            </a:defPPr>
            <a:lvl1pPr marL="0" lvl="0" indent="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1pPr>
            <a:lvl2pPr marL="342900" lvl="1" indent="1143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2pPr>
            <a:lvl3pPr marL="685800" lvl="2" indent="2286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3pPr>
            <a:lvl4pPr marL="1028700" lvl="3" indent="3429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4pPr>
            <a:lvl5pPr marL="1371600" lvl="4"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5pPr>
            <a:lvl6pPr marL="2286000" lvl="5"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6pPr>
            <a:lvl7pPr marL="2743200" lvl="6"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7pPr>
            <a:lvl8pPr marL="3200400" lvl="7"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8pPr>
            <a:lvl9pPr marL="3657600" lvl="8"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9pPr>
          </a:lstStyle>
          <a:p>
            <a:r>
              <a:rPr lang="zh-CN" altLang="en-US" sz="2000" b="1">
                <a:solidFill>
                  <a:srgbClr val="0070C0"/>
                </a:solidFill>
                <a:latin typeface="方正启体简体"/>
                <a:ea typeface="方正启体简体"/>
              </a:rPr>
              <a:t>以英语为通用语言，并融合其他种族、国家的语言成分</a:t>
            </a:r>
            <a:endParaRPr lang="zh-CN" altLang="en-US" sz="2000" b="1">
              <a:solidFill>
                <a:srgbClr val="0070C0"/>
              </a:solidFill>
              <a:latin typeface="方正启体简体"/>
              <a:ea typeface="方正启体简体"/>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linds(horizontal)">
                                      <p:cBhvr>
                                        <p:cTn id="7" dur="500"/>
                                        <p:tgtEl>
                                          <p:spTgt spid="4"/>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3" presetClass="entr" presetSubtype="10" dur="50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blinds(horizontal)">
                                      <p:cBhvr>
                                        <p:cTn id="1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7" grpId="0"/>
    </p:bld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6" name="矩形 5"/>
          <p:cNvSpPr/>
          <p:nvPr>
            <p:custDataLst>
              <p:tags r:id="rId3"/>
            </p:custDataLst>
          </p:nvPr>
        </p:nvSpPr>
        <p:spPr>
          <a:xfrm>
            <a:off x="894983" y="502808"/>
            <a:ext cx="6734175" cy="645160"/>
          </a:xfrm>
          <a:prstGeom prst="rect">
            <a:avLst/>
          </a:prstGeom>
        </p:spPr>
        <p:txBody>
          <a:bodyPr wrap="none">
            <a:spAutoFit/>
          </a:bodyPr>
          <a:lstStyle>
            <a:defPPr>
              <a:defRPr lang="zh-CN"/>
            </a:defPPr>
            <a:lvl1pPr marL="0" lvl="0" indent="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1pPr>
            <a:lvl2pPr marL="342900" lvl="1" indent="1143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2pPr>
            <a:lvl3pPr marL="685800" lvl="2" indent="2286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3pPr>
            <a:lvl4pPr marL="1028700" lvl="3" indent="3429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4pPr>
            <a:lvl5pPr marL="1371600" lvl="4"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5pPr>
            <a:lvl6pPr marL="2286000" lvl="5"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6pPr>
            <a:lvl7pPr marL="2743200" lvl="6"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7pPr>
            <a:lvl8pPr marL="3200400" lvl="7"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8pPr>
            <a:lvl9pPr marL="3657600" lvl="8"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9pPr>
          </a:lstStyle>
          <a:p>
            <a:pPr lvl="0">
              <a:lnSpc>
                <a:spcPct val="150000"/>
              </a:lnSpc>
            </a:pPr>
            <a:r>
              <a:rPr lang="en-US" altLang="zh-CN" sz="2400" b="1" smtClean="0">
                <a:solidFill>
                  <a:srgbClr val="FF0000"/>
                </a:solidFill>
                <a:latin typeface="方正启体简体"/>
                <a:ea typeface="方正启体简体"/>
              </a:rPr>
              <a:t>2</a:t>
            </a:r>
            <a:r>
              <a:rPr lang="zh-CN" altLang="en-US" sz="2400" b="1" smtClean="0">
                <a:solidFill>
                  <a:srgbClr val="FF0000"/>
                </a:solidFill>
                <a:latin typeface="方正启体简体"/>
                <a:ea typeface="方正启体简体"/>
              </a:rPr>
              <a:t>、独立战争后美国文化形成的原因、表现及局限</a:t>
            </a:r>
            <a:endParaRPr lang="zh-CN" altLang="en-US" sz="2400" b="1" smtClean="0">
              <a:solidFill>
                <a:srgbClr val="FF0000"/>
              </a:solidFill>
              <a:latin typeface="方正启体简体"/>
              <a:ea typeface="方正启体简体"/>
            </a:endParaRPr>
          </a:p>
        </p:txBody>
      </p:sp>
      <p:sp>
        <p:nvSpPr>
          <p:cNvPr id="7" name="TextBox 6"/>
          <p:cNvSpPr txBox="1"/>
          <p:nvPr>
            <p:custDataLst>
              <p:tags r:id="rId4"/>
            </p:custDataLst>
          </p:nvPr>
        </p:nvSpPr>
        <p:spPr>
          <a:xfrm>
            <a:off x="894715" y="1144687"/>
            <a:ext cx="2540018" cy="2489200"/>
          </a:xfrm>
          <a:prstGeom prst="rect">
            <a:avLst/>
          </a:prstGeom>
          <a:noFill/>
        </p:spPr>
        <p:txBody>
          <a:bodyPr wrap="square" rtlCol="0">
            <a:spAutoFit/>
          </a:bodyPr>
          <a:lstStyle>
            <a:defPPr>
              <a:defRPr lang="zh-CN"/>
            </a:defPPr>
            <a:lvl1pPr marL="0" lvl="0" indent="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1pPr>
            <a:lvl2pPr marL="342900" lvl="1" indent="1143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2pPr>
            <a:lvl3pPr marL="685800" lvl="2" indent="2286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3pPr>
            <a:lvl4pPr marL="1028700" lvl="3" indent="3429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4pPr>
            <a:lvl5pPr marL="1371600" lvl="4"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5pPr>
            <a:lvl6pPr marL="2286000" lvl="5"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6pPr>
            <a:lvl7pPr marL="2743200" lvl="6"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7pPr>
            <a:lvl8pPr marL="3200400" lvl="7"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8pPr>
            <a:lvl9pPr marL="3657600" lvl="8"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9pPr>
          </a:lstStyle>
          <a:p>
            <a:pPr>
              <a:lnSpc>
                <a:spcPct val="130000"/>
              </a:lnSpc>
            </a:pPr>
            <a:r>
              <a:rPr lang="zh-CN" altLang="en-US" sz="2400" b="1" smtClean="0">
                <a:latin typeface="方正启体简体"/>
                <a:ea typeface="方正启体简体"/>
              </a:rPr>
              <a:t>（</a:t>
            </a:r>
            <a:r>
              <a:rPr lang="en-US" altLang="zh-CN" sz="2400" b="1" smtClean="0">
                <a:latin typeface="方正启体简体"/>
                <a:ea typeface="方正启体简体"/>
              </a:rPr>
              <a:t>1</a:t>
            </a:r>
            <a:r>
              <a:rPr lang="zh-CN" altLang="en-US" sz="2400" b="1" smtClean="0">
                <a:latin typeface="方正启体简体"/>
                <a:ea typeface="方正启体简体"/>
              </a:rPr>
              <a:t>）原因：</a:t>
            </a:r>
            <a:endParaRPr lang="en-US" altLang="zh-CN" sz="2400" b="1" smtClean="0">
              <a:latin typeface="方正启体简体"/>
              <a:ea typeface="方正启体简体"/>
            </a:endParaRPr>
          </a:p>
          <a:p>
            <a:pPr>
              <a:lnSpc>
                <a:spcPct val="130000"/>
              </a:lnSpc>
            </a:pPr>
            <a:r>
              <a:rPr lang="zh-CN" altLang="en-US" sz="2400" b="1" smtClean="0">
                <a:latin typeface="方正启体简体"/>
                <a:ea typeface="方正启体简体"/>
              </a:rPr>
              <a:t>（</a:t>
            </a:r>
            <a:r>
              <a:rPr lang="en-US" altLang="zh-CN" sz="2400" b="1" smtClean="0">
                <a:latin typeface="方正启体简体"/>
                <a:ea typeface="方正启体简体"/>
              </a:rPr>
              <a:t>2</a:t>
            </a:r>
            <a:r>
              <a:rPr lang="zh-CN" altLang="en-US" sz="2400" b="1" smtClean="0">
                <a:latin typeface="方正启体简体"/>
                <a:ea typeface="方正启体简体"/>
              </a:rPr>
              <a:t>）表现：</a:t>
            </a:r>
            <a:endParaRPr lang="en-US" altLang="zh-CN" sz="2400" b="1" smtClean="0">
              <a:latin typeface="方正启体简体"/>
              <a:ea typeface="方正启体简体"/>
            </a:endParaRPr>
          </a:p>
          <a:p>
            <a:pPr>
              <a:lnSpc>
                <a:spcPct val="130000"/>
              </a:lnSpc>
            </a:pPr>
            <a:endParaRPr lang="en-US" altLang="zh-CN" sz="2400" b="1" smtClean="0">
              <a:latin typeface="方正启体简体"/>
              <a:ea typeface="方正启体简体"/>
            </a:endParaRPr>
          </a:p>
          <a:p>
            <a:pPr>
              <a:lnSpc>
                <a:spcPct val="130000"/>
              </a:lnSpc>
            </a:pPr>
            <a:endParaRPr lang="en-US" altLang="zh-CN" sz="2400" b="1" smtClean="0">
              <a:latin typeface="方正启体简体"/>
              <a:ea typeface="方正启体简体"/>
            </a:endParaRPr>
          </a:p>
          <a:p>
            <a:pPr>
              <a:lnSpc>
                <a:spcPct val="130000"/>
              </a:lnSpc>
            </a:pPr>
            <a:r>
              <a:rPr lang="zh-CN" altLang="en-US" sz="2400" b="1" smtClean="0">
                <a:latin typeface="方正启体简体"/>
                <a:ea typeface="方正启体简体"/>
              </a:rPr>
              <a:t>（</a:t>
            </a:r>
            <a:r>
              <a:rPr lang="en-US" altLang="zh-CN" sz="2400" b="1" smtClean="0">
                <a:latin typeface="方正启体简体"/>
                <a:ea typeface="方正启体简体"/>
              </a:rPr>
              <a:t>3</a:t>
            </a:r>
            <a:r>
              <a:rPr lang="zh-CN" altLang="en-US" sz="2400" b="1" smtClean="0">
                <a:latin typeface="方正启体简体"/>
                <a:ea typeface="方正启体简体"/>
              </a:rPr>
              <a:t>）局限：</a:t>
            </a:r>
            <a:endParaRPr lang="zh-CN" altLang="en-US" sz="2400" b="1" smtClean="0">
              <a:latin typeface="方正启体简体"/>
              <a:ea typeface="方正启体简体"/>
            </a:endParaRPr>
          </a:p>
        </p:txBody>
      </p:sp>
      <p:sp>
        <p:nvSpPr>
          <p:cNvPr id="8" name="文本框 5"/>
          <p:cNvSpPr txBox="1"/>
          <p:nvPr>
            <p:custDataLst>
              <p:tags r:id="rId5"/>
            </p:custDataLst>
          </p:nvPr>
        </p:nvSpPr>
        <p:spPr>
          <a:xfrm>
            <a:off x="2590800" y="1148080"/>
            <a:ext cx="7904009" cy="460375"/>
          </a:xfrm>
          <a:prstGeom prst="rect">
            <a:avLst/>
          </a:prstGeom>
          <a:noFill/>
        </p:spPr>
        <p:txBody>
          <a:bodyPr wrap="square" rtlCol="0" anchor="t">
            <a:spAutoFit/>
          </a:bodyPr>
          <a:lstStyle>
            <a:defPPr>
              <a:defRPr lang="zh-CN"/>
            </a:defPPr>
            <a:lvl1pPr marL="0" lvl="0" indent="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1pPr>
            <a:lvl2pPr marL="342900" lvl="1" indent="1143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2pPr>
            <a:lvl3pPr marL="685800" lvl="2" indent="2286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3pPr>
            <a:lvl4pPr marL="1028700" lvl="3" indent="3429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4pPr>
            <a:lvl5pPr marL="1371600" lvl="4"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5pPr>
            <a:lvl6pPr marL="2286000" lvl="5"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6pPr>
            <a:lvl7pPr marL="2743200" lvl="6"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7pPr>
            <a:lvl8pPr marL="3200400" lvl="7"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8pPr>
            <a:lvl9pPr marL="3657600" lvl="8"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9pPr>
          </a:lstStyle>
          <a:p>
            <a:r>
              <a:rPr lang="zh-CN" altLang="en-US" sz="2400" b="1" smtClean="0">
                <a:solidFill>
                  <a:srgbClr val="0070C0"/>
                </a:solidFill>
                <a:latin typeface="方正启体简体"/>
                <a:ea typeface="方正启体简体"/>
                <a:sym typeface="+mn-ea"/>
              </a:rPr>
              <a:t>独立战争直接推动美利坚民族与美利坚文化的形成</a:t>
            </a:r>
            <a:endParaRPr lang="zh-CN" altLang="en-US" sz="2400" b="1" smtClean="0">
              <a:solidFill>
                <a:srgbClr val="0070C0"/>
              </a:solidFill>
              <a:latin typeface="方正启体简体"/>
              <a:ea typeface="方正启体简体"/>
              <a:sym typeface="+mn-ea"/>
            </a:endParaRPr>
          </a:p>
        </p:txBody>
      </p:sp>
      <p:sp>
        <p:nvSpPr>
          <p:cNvPr id="9" name="文本框 5"/>
          <p:cNvSpPr txBox="1"/>
          <p:nvPr>
            <p:custDataLst>
              <p:tags r:id="rId6"/>
            </p:custDataLst>
          </p:nvPr>
        </p:nvSpPr>
        <p:spPr>
          <a:xfrm>
            <a:off x="2590801" y="1608667"/>
            <a:ext cx="9169400" cy="1529715"/>
          </a:xfrm>
          <a:prstGeom prst="rect">
            <a:avLst/>
          </a:prstGeom>
          <a:noFill/>
        </p:spPr>
        <p:txBody>
          <a:bodyPr wrap="square" rtlCol="0" anchor="t">
            <a:spAutoFit/>
          </a:bodyPr>
          <a:lstStyle>
            <a:defPPr>
              <a:defRPr lang="zh-CN"/>
            </a:defPPr>
            <a:lvl1pPr marL="0" lvl="0" indent="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1pPr>
            <a:lvl2pPr marL="342900" lvl="1" indent="1143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2pPr>
            <a:lvl3pPr marL="685800" lvl="2" indent="2286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3pPr>
            <a:lvl4pPr marL="1028700" lvl="3" indent="3429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4pPr>
            <a:lvl5pPr marL="1371600" lvl="4"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5pPr>
            <a:lvl6pPr marL="2286000" lvl="5"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6pPr>
            <a:lvl7pPr marL="2743200" lvl="6"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7pPr>
            <a:lvl8pPr marL="3200400" lvl="7"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8pPr>
            <a:lvl9pPr marL="3657600" lvl="8"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9pPr>
          </a:lstStyle>
          <a:p>
            <a:pPr>
              <a:lnSpc>
                <a:spcPct val="130000"/>
              </a:lnSpc>
            </a:pPr>
            <a:r>
              <a:rPr lang="zh-CN" altLang="en-US" sz="2400" b="1" smtClean="0">
                <a:solidFill>
                  <a:srgbClr val="0070C0"/>
                </a:solidFill>
                <a:latin typeface="方正启体简体"/>
                <a:ea typeface="方正启体简体"/>
                <a:sym typeface="+mn-ea"/>
              </a:rPr>
              <a:t>①</a:t>
            </a:r>
            <a:r>
              <a:rPr lang="en-US" altLang="zh-CN" sz="2400" b="1" smtClean="0">
                <a:solidFill>
                  <a:srgbClr val="0070C0"/>
                </a:solidFill>
                <a:latin typeface="方正启体简体"/>
                <a:ea typeface="方正启体简体"/>
                <a:sym typeface="+mn-ea"/>
              </a:rPr>
              <a:t>1787</a:t>
            </a:r>
            <a:r>
              <a:rPr lang="zh-CN" altLang="en-US" sz="2400" b="1" smtClean="0">
                <a:solidFill>
                  <a:srgbClr val="0070C0"/>
                </a:solidFill>
                <a:latin typeface="方正启体简体"/>
                <a:ea typeface="方正启体简体"/>
                <a:sym typeface="+mn-ea"/>
              </a:rPr>
              <a:t>年的联邦宪法，使北美建立联邦制共和国，权力制衡原则成为美国政治文化的组成部分。</a:t>
            </a:r>
            <a:endParaRPr lang="en-US" altLang="zh-CN" sz="2400" b="1" smtClean="0">
              <a:solidFill>
                <a:srgbClr val="0070C0"/>
              </a:solidFill>
              <a:latin typeface="方正启体简体"/>
              <a:ea typeface="方正启体简体"/>
              <a:sym typeface="+mn-ea"/>
            </a:endParaRPr>
          </a:p>
          <a:p>
            <a:pPr>
              <a:lnSpc>
                <a:spcPct val="130000"/>
              </a:lnSpc>
            </a:pPr>
            <a:r>
              <a:rPr lang="zh-CN" altLang="en-US" sz="2400" b="1" smtClean="0">
                <a:solidFill>
                  <a:srgbClr val="0070C0"/>
                </a:solidFill>
                <a:latin typeface="方正启体简体"/>
                <a:ea typeface="方正启体简体"/>
                <a:sym typeface="+mn-ea"/>
              </a:rPr>
              <a:t>②自由女神像成为美国文化的重要符号之一</a:t>
            </a:r>
            <a:endParaRPr lang="zh-CN" altLang="en-US" sz="2400" b="1" smtClean="0">
              <a:solidFill>
                <a:srgbClr val="0070C0"/>
              </a:solidFill>
              <a:latin typeface="方正启体简体"/>
              <a:ea typeface="方正启体简体"/>
              <a:sym typeface="+mn-ea"/>
            </a:endParaRPr>
          </a:p>
        </p:txBody>
      </p:sp>
      <p:sp>
        <p:nvSpPr>
          <p:cNvPr id="10" name="文本框 5"/>
          <p:cNvSpPr txBox="1"/>
          <p:nvPr>
            <p:custDataLst>
              <p:tags r:id="rId7"/>
            </p:custDataLst>
          </p:nvPr>
        </p:nvSpPr>
        <p:spPr>
          <a:xfrm>
            <a:off x="2591013" y="3138382"/>
            <a:ext cx="7904009" cy="460375"/>
          </a:xfrm>
          <a:prstGeom prst="rect">
            <a:avLst/>
          </a:prstGeom>
          <a:noFill/>
        </p:spPr>
        <p:txBody>
          <a:bodyPr wrap="square" rtlCol="0" anchor="t">
            <a:spAutoFit/>
          </a:bodyPr>
          <a:lstStyle>
            <a:defPPr>
              <a:defRPr lang="zh-CN"/>
            </a:defPPr>
            <a:lvl1pPr marL="0" lvl="0" indent="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1pPr>
            <a:lvl2pPr marL="342900" lvl="1" indent="1143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2pPr>
            <a:lvl3pPr marL="685800" lvl="2" indent="2286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3pPr>
            <a:lvl4pPr marL="1028700" lvl="3" indent="3429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4pPr>
            <a:lvl5pPr marL="1371600" lvl="4"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5pPr>
            <a:lvl6pPr marL="2286000" lvl="5"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6pPr>
            <a:lvl7pPr marL="2743200" lvl="6"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7pPr>
            <a:lvl8pPr marL="3200400" lvl="7"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8pPr>
            <a:lvl9pPr marL="3657600" lvl="8"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9pPr>
          </a:lstStyle>
          <a:p>
            <a:r>
              <a:rPr lang="zh-CN" altLang="en-US" sz="2400" b="1" smtClean="0">
                <a:solidFill>
                  <a:srgbClr val="0070C0"/>
                </a:solidFill>
                <a:latin typeface="方正启体简体"/>
                <a:ea typeface="方正启体简体"/>
              </a:rPr>
              <a:t>发展种植园经济和继续实行奴隶制</a:t>
            </a:r>
            <a:endParaRPr lang="zh-CN" altLang="en-US" sz="2400" b="1" smtClean="0">
              <a:solidFill>
                <a:srgbClr val="0070C0"/>
              </a:solidFill>
              <a:latin typeface="方正启体简体"/>
              <a:ea typeface="方正启体简体"/>
            </a:endParaRPr>
          </a:p>
        </p:txBody>
      </p:sp>
      <p:sp>
        <p:nvSpPr>
          <p:cNvPr id="2" name="文本框 1"/>
          <p:cNvSpPr txBox="1"/>
          <p:nvPr>
            <p:custDataLst>
              <p:tags r:id="rId8"/>
            </p:custDataLst>
          </p:nvPr>
        </p:nvSpPr>
        <p:spPr>
          <a:xfrm>
            <a:off x="1040130" y="3519170"/>
            <a:ext cx="10745470" cy="1938020"/>
          </a:xfrm>
          <a:prstGeom prst="rect">
            <a:avLst/>
          </a:prstGeom>
          <a:solidFill>
            <a:schemeClr val="bg1"/>
          </a:solidFill>
          <a:ln w="12700">
            <a:solidFill>
              <a:srgbClr val="FF0000"/>
            </a:solidFill>
          </a:ln>
        </p:spPr>
        <p:txBody>
          <a:bodyPr wrap="square" rtlCol="0">
            <a:spAutoFit/>
          </a:bodyPr>
          <a:lstStyle>
            <a:defPPr>
              <a:defRPr lang="zh-CN"/>
            </a:defPPr>
            <a:lvl1pPr marL="0" lvl="0" indent="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1pPr>
            <a:lvl2pPr marL="342900" lvl="1" indent="1143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2pPr>
            <a:lvl3pPr marL="685800" lvl="2" indent="2286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3pPr>
            <a:lvl4pPr marL="1028700" lvl="3" indent="3429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4pPr>
            <a:lvl5pPr marL="1371600" lvl="4"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5pPr>
            <a:lvl6pPr marL="2286000" lvl="5"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6pPr>
            <a:lvl7pPr marL="2743200" lvl="6"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7pPr>
            <a:lvl8pPr marL="3200400" lvl="7"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8pPr>
            <a:lvl9pPr marL="3657600" lvl="8"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9pPr>
          </a:lstStyle>
          <a:p>
            <a:pPr algn="ctr"/>
            <a:r>
              <a:rPr lang="en-US" altLang="zh-CN" sz="2000" b="1">
                <a:latin typeface="方正启体简体"/>
                <a:ea typeface="方正启体简体"/>
                <a:cs typeface="方正启体简体"/>
              </a:rPr>
              <a:t>    </a:t>
            </a:r>
            <a:r>
              <a:rPr lang="zh-CN" altLang="en-US" sz="2000" b="1">
                <a:latin typeface="方正启体简体"/>
                <a:ea typeface="方正启体简体"/>
                <a:cs typeface="方正启体简体"/>
              </a:rPr>
              <a:t>《独立宣言》</a:t>
            </a:r>
            <a:endParaRPr lang="zh-CN" altLang="en-US" sz="2000" b="1">
              <a:latin typeface="方正启体简体"/>
              <a:ea typeface="方正启体简体"/>
              <a:cs typeface="方正启体简体"/>
            </a:endParaRPr>
          </a:p>
          <a:p>
            <a:r>
              <a:rPr lang="zh-CN" altLang="en-US" sz="2000" b="1">
                <a:latin typeface="方正启体简体"/>
                <a:ea typeface="方正启体简体"/>
                <a:cs typeface="方正启体简体"/>
              </a:rPr>
              <a:t>    我们视下列各点为不言而喻的真理</a:t>
            </a:r>
            <a:r>
              <a:rPr lang="en-US" altLang="zh-CN" sz="2000" b="1">
                <a:latin typeface="方正启体简体"/>
                <a:ea typeface="方正启体简体"/>
                <a:cs typeface="方正启体简体"/>
              </a:rPr>
              <a:t>:</a:t>
            </a:r>
            <a:r>
              <a:rPr lang="zh-CN" altLang="en-US" sz="2000" b="1">
                <a:solidFill>
                  <a:srgbClr val="FF0000"/>
                </a:solidFill>
                <a:latin typeface="方正启体简体"/>
                <a:ea typeface="方正启体简体"/>
                <a:cs typeface="方正启体简体"/>
              </a:rPr>
              <a:t>人人生而平等；人人生而具有造物主赋予的某些不可转让的权利，其中包括生命权、自由权和追求幸福的权利</a:t>
            </a:r>
            <a:r>
              <a:rPr lang="zh-CN" altLang="en-US" sz="2000" b="1">
                <a:latin typeface="方正启体简体"/>
                <a:ea typeface="方正启体简体"/>
                <a:cs typeface="方正启体简体"/>
              </a:rPr>
              <a:t>；为了保障这些权利，政府才在人们中间得以建立，而政府的正当权利则来自被其统治的人民的同意；但当任何一种形式的政府对政府原来的目的造成损害时，人民有权来改变或废除它，</a:t>
            </a:r>
            <a:r>
              <a:rPr lang="zh-CN" altLang="en-US" sz="2000" b="1">
                <a:solidFill>
                  <a:srgbClr val="FF0000"/>
                </a:solidFill>
                <a:latin typeface="方正启体简体"/>
                <a:ea typeface="方正启体简体"/>
                <a:cs typeface="方正启体简体"/>
              </a:rPr>
              <a:t>以建立新的政府</a:t>
            </a:r>
            <a:r>
              <a:rPr lang="zh-CN" altLang="en-US" sz="2000" b="1">
                <a:latin typeface="方正启体简体"/>
                <a:ea typeface="方正启体简体"/>
                <a:cs typeface="方正启体简体"/>
              </a:rPr>
              <a:t>。……</a:t>
            </a:r>
            <a:endParaRPr lang="zh-CN" altLang="en-US" sz="2000" b="1">
              <a:latin typeface="方正启体简体"/>
              <a:ea typeface="方正启体简体"/>
              <a:cs typeface="方正启体简体"/>
            </a:endParaRPr>
          </a:p>
          <a:p>
            <a:pPr algn="r"/>
            <a:r>
              <a:rPr lang="en-US" altLang="zh-CN" sz="2000" b="1">
                <a:latin typeface="方正启体简体"/>
                <a:ea typeface="方正启体简体"/>
                <a:cs typeface="方正启体简体"/>
              </a:rPr>
              <a:t>——</a:t>
            </a:r>
            <a:r>
              <a:rPr lang="zh-CN" altLang="en-US" sz="2000" b="1">
                <a:latin typeface="方正启体简体"/>
                <a:ea typeface="方正启体简体"/>
                <a:cs typeface="方正启体简体"/>
              </a:rPr>
              <a:t>《原则与妥协》</a:t>
            </a:r>
            <a:endParaRPr lang="zh-CN" altLang="en-US" sz="2000" b="1">
              <a:latin typeface="方正启体简体"/>
              <a:ea typeface="方正启体简体"/>
              <a:cs typeface="方正启体简体"/>
            </a:endParaRPr>
          </a:p>
        </p:txBody>
      </p:sp>
      <p:sp>
        <p:nvSpPr>
          <p:cNvPr id="3" name="文本框 4"/>
          <p:cNvSpPr txBox="1"/>
          <p:nvPr>
            <p:custDataLst>
              <p:tags r:id="rId9"/>
            </p:custDataLst>
          </p:nvPr>
        </p:nvSpPr>
        <p:spPr>
          <a:xfrm>
            <a:off x="10268585" y="8141335"/>
            <a:ext cx="609600" cy="398780"/>
          </a:xfrm>
          <a:prstGeom prst="rect">
            <a:avLst/>
          </a:prstGeom>
          <a:noFill/>
          <a:ln w="9525">
            <a:noFill/>
          </a:ln>
        </p:spPr>
        <p:txBody>
          <a:bodyPr wrap="square" anchor="t">
            <a:spAutoFit/>
          </a:bodyPr>
          <a:lstStyle>
            <a:defPPr>
              <a:defRPr lang="zh-CN"/>
            </a:defPPr>
            <a:lvl1pPr marL="0" lvl="0" indent="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1pPr>
            <a:lvl2pPr marL="342900" lvl="1" indent="1143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2pPr>
            <a:lvl3pPr marL="685800" lvl="2" indent="2286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3pPr>
            <a:lvl4pPr marL="1028700" lvl="3" indent="3429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4pPr>
            <a:lvl5pPr marL="1371600" lvl="4"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5pPr>
            <a:lvl6pPr marL="2286000" lvl="5"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6pPr>
            <a:lvl7pPr marL="2743200" lvl="6"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7pPr>
            <a:lvl8pPr marL="3200400" lvl="7"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8pPr>
            <a:lvl9pPr marL="3657600" lvl="8"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9pPr>
          </a:lstStyle>
          <a:p>
            <a:r>
              <a:rPr lang="zh-CN" altLang="en-US" sz="2000">
                <a:solidFill>
                  <a:srgbClr val="00B050"/>
                </a:solidFill>
                <a:latin typeface="方正启体简体"/>
                <a:ea typeface="方正启体简体"/>
                <a:sym typeface="方正启体简体"/>
              </a:rPr>
              <a:t></a:t>
            </a:r>
            <a:endParaRPr lang="zh-CN" altLang="en-US" sz="2000">
              <a:solidFill>
                <a:srgbClr val="00B050"/>
              </a:solidFill>
              <a:latin typeface="方正启体简体"/>
              <a:ea typeface="方正启体简体"/>
              <a:sym typeface="方正启体简体"/>
              <a:hlinkClick r:id="rId10" action="ppaction://hlinksldjump"/>
            </a:endParaRPr>
          </a:p>
        </p:txBody>
      </p:sp>
      <p:sp>
        <p:nvSpPr>
          <p:cNvPr id="4" name="文本框 3"/>
          <p:cNvSpPr txBox="1"/>
          <p:nvPr>
            <p:custDataLst>
              <p:tags r:id="rId11"/>
            </p:custDataLst>
          </p:nvPr>
        </p:nvSpPr>
        <p:spPr>
          <a:xfrm>
            <a:off x="1040130" y="5457190"/>
            <a:ext cx="10604500" cy="398780"/>
          </a:xfrm>
          <a:prstGeom prst="rect">
            <a:avLst/>
          </a:prstGeom>
          <a:noFill/>
        </p:spPr>
        <p:txBody>
          <a:bodyPr wrap="square" rtlCol="0">
            <a:spAutoFit/>
          </a:bodyPr>
          <a:lstStyle>
            <a:defPPr>
              <a:defRPr lang="zh-CN"/>
            </a:defPPr>
            <a:lvl1pPr marL="0" lvl="0" indent="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1pPr>
            <a:lvl2pPr marL="342900" lvl="1" indent="1143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2pPr>
            <a:lvl3pPr marL="685800" lvl="2" indent="2286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3pPr>
            <a:lvl4pPr marL="1028700" lvl="3" indent="3429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4pPr>
            <a:lvl5pPr marL="1371600" lvl="4"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5pPr>
            <a:lvl6pPr marL="2286000" lvl="5"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6pPr>
            <a:lvl7pPr marL="2743200" lvl="6"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7pPr>
            <a:lvl8pPr marL="3200400" lvl="7"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8pPr>
            <a:lvl9pPr marL="3657600" lvl="8"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9pPr>
          </a:lstStyle>
          <a:p>
            <a:r>
              <a:rPr lang="zh-CN" altLang="en-US" sz="2000" b="1">
                <a:latin typeface="方正启体简体"/>
                <a:ea typeface="方正启体简体"/>
              </a:rPr>
              <a:t>依据材料说明《独立宣言》发表的意义。</a:t>
            </a:r>
            <a:endParaRPr lang="zh-CN" altLang="en-US" sz="2000" b="1">
              <a:latin typeface="方正启体简体"/>
              <a:ea typeface="方正启体简体"/>
            </a:endParaRPr>
          </a:p>
        </p:txBody>
      </p:sp>
      <p:sp>
        <p:nvSpPr>
          <p:cNvPr id="5" name="文本框 4"/>
          <p:cNvSpPr txBox="1"/>
          <p:nvPr>
            <p:custDataLst>
              <p:tags r:id="rId12"/>
            </p:custDataLst>
          </p:nvPr>
        </p:nvSpPr>
        <p:spPr>
          <a:xfrm>
            <a:off x="1040130" y="5855970"/>
            <a:ext cx="10579735" cy="398780"/>
          </a:xfrm>
          <a:prstGeom prst="rect">
            <a:avLst/>
          </a:prstGeom>
          <a:solidFill>
            <a:srgbClr val="FFC000"/>
          </a:solidFill>
          <a:ln>
            <a:solidFill>
              <a:srgbClr val="FFC000"/>
            </a:solidFill>
          </a:ln>
        </p:spPr>
        <p:txBody>
          <a:bodyPr wrap="square" rtlCol="0">
            <a:spAutoFit/>
          </a:bodyPr>
          <a:lstStyle>
            <a:defPPr>
              <a:defRPr lang="zh-CN"/>
            </a:defPPr>
            <a:lvl1pPr marL="0" lvl="0" indent="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1pPr>
            <a:lvl2pPr marL="342900" lvl="1" indent="1143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2pPr>
            <a:lvl3pPr marL="685800" lvl="2" indent="2286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3pPr>
            <a:lvl4pPr marL="1028700" lvl="3" indent="3429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4pPr>
            <a:lvl5pPr marL="1371600" lvl="4"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5pPr>
            <a:lvl6pPr marL="2286000" lvl="5"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6pPr>
            <a:lvl7pPr marL="2743200" lvl="6"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7pPr>
            <a:lvl8pPr marL="3200400" lvl="7"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8pPr>
            <a:lvl9pPr marL="3657600" lvl="8"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9pPr>
          </a:lstStyle>
          <a:p>
            <a:r>
              <a:rPr lang="zh-CN" altLang="en-US" sz="2000" b="1">
                <a:latin typeface="方正启体简体"/>
                <a:ea typeface="方正启体简体"/>
              </a:rPr>
              <a:t>宣传了人人平等，天赋人权的思想，标志着建立美利坚合众国</a:t>
            </a:r>
            <a:endParaRPr lang="zh-CN" altLang="en-US" sz="2000" b="1">
              <a:latin typeface="方正启体简体"/>
              <a:ea typeface="方正启体简体"/>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blinds(horizontal)">
                                      <p:cBhvr>
                                        <p:cTn id="7" dur="500"/>
                                        <p:tgtEl>
                                          <p:spTgt spid="8"/>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3" presetClass="entr" presetSubtype="10" dur="500" fill="hold" grpId="0"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blinds(horizontal)">
                                      <p:cBhvr>
                                        <p:cTn id="12" dur="500"/>
                                        <p:tgtEl>
                                          <p:spTgt spid="9"/>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3" presetClass="entr" presetSubtype="10" dur="500" fill="hold" grpId="0" nodeType="clickEffect">
                                  <p:stCondLst>
                                    <p:cond delay="0"/>
                                  </p:stCondLst>
                                  <p:childTnLst>
                                    <p:set>
                                      <p:cBhvr>
                                        <p:cTn id="16" dur="1" fill="hold">
                                          <p:stCondLst>
                                            <p:cond delay="0"/>
                                          </p:stCondLst>
                                        </p:cTn>
                                        <p:tgtEl>
                                          <p:spTgt spid="10"/>
                                        </p:tgtEl>
                                        <p:attrNameLst>
                                          <p:attrName>style.visibility</p:attrName>
                                        </p:attrNameLst>
                                      </p:cBhvr>
                                      <p:to>
                                        <p:strVal val="visible"/>
                                      </p:to>
                                    </p:set>
                                    <p:animEffect transition="in" filter="blinds(horizontal)">
                                      <p:cBhvr>
                                        <p:cTn id="17" dur="500"/>
                                        <p:tgtEl>
                                          <p:spTgt spid="10"/>
                                        </p:tgtEl>
                                      </p:cBhvr>
                                    </p:animEffect>
                                  </p:childTnLst>
                                </p:cTn>
                              </p:par>
                            </p:childTnLst>
                          </p:cTn>
                        </p:par>
                      </p:childTnLst>
                    </p:cTn>
                  </p:par>
                  <p:par>
                    <p:cTn id="18" fill="hold" nodeType="clickPar">
                      <p:stCondLst>
                        <p:cond delay="indefinite"/>
                      </p:stCondLst>
                      <p:childTnLst>
                        <p:par>
                          <p:cTn id="19" fill="hold">
                            <p:stCondLst>
                              <p:cond delay="0"/>
                            </p:stCondLst>
                            <p:childTnLst>
                              <p:par>
                                <p:cTn id="20" presetID="3" presetClass="entr" presetSubtype="10" dur="500" fill="hold" grpId="0" nodeType="clickEffect">
                                  <p:stCondLst>
                                    <p:cond delay="0"/>
                                  </p:stCondLst>
                                  <p:childTnLst>
                                    <p:set>
                                      <p:cBhvr>
                                        <p:cTn id="21" dur="1" fill="hold">
                                          <p:stCondLst>
                                            <p:cond delay="0"/>
                                          </p:stCondLst>
                                        </p:cTn>
                                        <p:tgtEl>
                                          <p:spTgt spid="5"/>
                                        </p:tgtEl>
                                        <p:attrNameLst>
                                          <p:attrName>style.visibility</p:attrName>
                                        </p:attrNameLst>
                                      </p:cBhvr>
                                      <p:to>
                                        <p:strVal val="visible"/>
                                      </p:to>
                                    </p:set>
                                    <p:animEffect transition="in" filter="blinds(horizontal)">
                                      <p:cBhvr>
                                        <p:cTn id="2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9" grpId="0"/>
      <p:bldP spid="10" grpId="0"/>
      <p:bldP spid="5" grpId="0"/>
    </p:bld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sp>
        <p:nvSpPr>
          <p:cNvPr id="14338" name="Rectangle 39"/>
          <p:cNvSpPr>
            <a:spLocks noChangeArrowheads="1"/>
          </p:cNvSpPr>
          <p:nvPr>
            <p:custDataLst>
              <p:tags r:id="rId4"/>
            </p:custDataLst>
          </p:nvPr>
        </p:nvSpPr>
        <p:spPr bwMode="auto">
          <a:xfrm>
            <a:off x="7621429" y="1155383"/>
            <a:ext cx="1711166" cy="502444"/>
          </a:xfrm>
          <a:prstGeom prst="rect">
            <a:avLst/>
          </a:prstGeom>
          <a:solidFill>
            <a:schemeClr val="accent3">
              <a:lumMod val="50000"/>
            </a:schemeClr>
          </a:solidFill>
          <a:ln w="28575">
            <a:noFill/>
            <a:miter lim="800000"/>
          </a:ln>
        </p:spPr>
        <p:txBody>
          <a:bodyPr wrap="none" anchor="ctr" anchorCtr="0">
            <a:noAutofit/>
          </a:bodyPr>
          <a:lstStyle>
            <a:defPPr>
              <a:defRPr lang="zh-CN"/>
            </a:defPPr>
            <a:lvl1pPr marL="0" lvl="0" indent="0" algn="l" defTabSz="914400" rtl="0" eaLnBrk="0" fontAlgn="base" latinLnBrk="0" hangingPunct="0">
              <a:lnSpc>
                <a:spcPct val="100000"/>
              </a:lnSpc>
              <a:spcBef>
                <a:spcPct val="0"/>
              </a:spcBef>
              <a:spcAft>
                <a:spcPct val="0"/>
              </a:spcAft>
              <a:buClrTx/>
              <a:buSzTx/>
              <a:buFontTx/>
              <a:buNone/>
              <a:defRPr kumimoji="0" lang="zh-CN" altLang="en-US" sz="3600" b="0" i="0" u="none" kern="1200" baseline="0">
                <a:solidFill>
                  <a:schemeClr val="tx1"/>
                </a:solidFill>
                <a:latin typeface="Calibri" panose="020f0502020204030204" pitchFamily="34" charset="0"/>
                <a:ea typeface="Helvetica" pitchFamily="34" charset="0"/>
                <a:cs typeface="+mn-cs"/>
                <a:sym typeface="Calibri" panose="020f0502020204030204" pitchFamily="34" charset="0"/>
              </a:defRPr>
            </a:lvl1pPr>
            <a:lvl2pPr marL="457200" lvl="1" indent="0" algn="l" defTabSz="914400" rtl="0" eaLnBrk="0" fontAlgn="base" latinLnBrk="0" hangingPunct="0">
              <a:lnSpc>
                <a:spcPct val="100000"/>
              </a:lnSpc>
              <a:spcBef>
                <a:spcPct val="0"/>
              </a:spcBef>
              <a:spcAft>
                <a:spcPct val="0"/>
              </a:spcAft>
              <a:buClrTx/>
              <a:buSzTx/>
              <a:buFontTx/>
              <a:buNone/>
              <a:defRPr kumimoji="0" lang="zh-CN" altLang="en-US" sz="3600" b="0" i="0" u="none" kern="1200" baseline="0">
                <a:solidFill>
                  <a:schemeClr val="tx1"/>
                </a:solidFill>
                <a:latin typeface="Calibri" panose="020f0502020204030204" pitchFamily="34" charset="0"/>
                <a:ea typeface="Helvetica" pitchFamily="34" charset="0"/>
                <a:cs typeface="+mn-cs"/>
                <a:sym typeface="Calibri" panose="020f0502020204030204" pitchFamily="34" charset="0"/>
              </a:defRPr>
            </a:lvl2pPr>
            <a:lvl3pPr marL="914400" lvl="2" indent="0" algn="l" defTabSz="914400" rtl="0" eaLnBrk="0" fontAlgn="base" latinLnBrk="0" hangingPunct="0">
              <a:lnSpc>
                <a:spcPct val="100000"/>
              </a:lnSpc>
              <a:spcBef>
                <a:spcPct val="0"/>
              </a:spcBef>
              <a:spcAft>
                <a:spcPct val="0"/>
              </a:spcAft>
              <a:buClrTx/>
              <a:buSzTx/>
              <a:buFontTx/>
              <a:buNone/>
              <a:defRPr kumimoji="0" lang="zh-CN" altLang="en-US" sz="3600" b="0" i="0" u="none" kern="1200" baseline="0">
                <a:solidFill>
                  <a:schemeClr val="tx1"/>
                </a:solidFill>
                <a:latin typeface="Calibri" panose="020f0502020204030204" pitchFamily="34" charset="0"/>
                <a:ea typeface="Helvetica" pitchFamily="34" charset="0"/>
                <a:cs typeface="+mn-cs"/>
                <a:sym typeface="Calibri" panose="020f0502020204030204" pitchFamily="34" charset="0"/>
              </a:defRPr>
            </a:lvl3pPr>
            <a:lvl4pPr marL="1371600" lvl="3" indent="0" algn="l" defTabSz="914400" rtl="0" eaLnBrk="0" fontAlgn="base" latinLnBrk="0" hangingPunct="0">
              <a:lnSpc>
                <a:spcPct val="100000"/>
              </a:lnSpc>
              <a:spcBef>
                <a:spcPct val="0"/>
              </a:spcBef>
              <a:spcAft>
                <a:spcPct val="0"/>
              </a:spcAft>
              <a:buClrTx/>
              <a:buSzTx/>
              <a:buFontTx/>
              <a:buNone/>
              <a:defRPr kumimoji="0" lang="zh-CN" altLang="en-US" sz="3600" b="0" i="0" u="none" kern="1200" baseline="0">
                <a:solidFill>
                  <a:schemeClr val="tx1"/>
                </a:solidFill>
                <a:latin typeface="Calibri" panose="020f0502020204030204" pitchFamily="34" charset="0"/>
                <a:ea typeface="Helvetica" pitchFamily="34" charset="0"/>
                <a:cs typeface="+mn-cs"/>
                <a:sym typeface="Calibri" panose="020f0502020204030204" pitchFamily="34" charset="0"/>
              </a:defRPr>
            </a:lvl4pPr>
            <a:lvl5pPr marL="1828800" lvl="4" indent="0" algn="l" defTabSz="914400" rtl="0" eaLnBrk="0" fontAlgn="base" latinLnBrk="0" hangingPunct="0">
              <a:lnSpc>
                <a:spcPct val="100000"/>
              </a:lnSpc>
              <a:spcBef>
                <a:spcPct val="0"/>
              </a:spcBef>
              <a:spcAft>
                <a:spcPct val="0"/>
              </a:spcAft>
              <a:buClrTx/>
              <a:buSzTx/>
              <a:buFontTx/>
              <a:buNone/>
              <a:defRPr kumimoji="0" lang="zh-CN" altLang="en-US" sz="3600" b="0" i="0" u="none" kern="1200" baseline="0">
                <a:solidFill>
                  <a:schemeClr val="tx1"/>
                </a:solidFill>
                <a:latin typeface="Calibri" panose="020f0502020204030204" pitchFamily="34" charset="0"/>
                <a:ea typeface="Helvetica" pitchFamily="34" charset="0"/>
                <a:cs typeface="+mn-cs"/>
                <a:sym typeface="Calibri" panose="020f0502020204030204" pitchFamily="34" charset="0"/>
              </a:defRPr>
            </a:lvl5pPr>
            <a:lvl6pPr marL="2514600" lvl="5" indent="-228600" algn="l" defTabSz="685800" rtl="0" eaLnBrk="0" fontAlgn="base" latinLnBrk="0" hangingPunct="0">
              <a:lnSpc>
                <a:spcPct val="100000"/>
              </a:lnSpc>
              <a:spcBef>
                <a:spcPct val="0"/>
              </a:spcBef>
              <a:spcAft>
                <a:spcPct val="0"/>
              </a:spcAft>
              <a:buNone/>
              <a:defRPr lang="zh-CN" altLang="en-US" sz="3600" b="0" i="0" u="none" kern="1200" baseline="0">
                <a:solidFill>
                  <a:schemeClr val="tx1"/>
                </a:solidFill>
                <a:latin typeface="Calibri" panose="020f0502020204030204" pitchFamily="34" charset="0"/>
                <a:ea typeface="微软雅黑" panose="020b0503020204020204" pitchFamily="34" charset="-122"/>
                <a:cs typeface="Helvetica" pitchFamily="34" charset="0"/>
                <a:sym typeface="Calibri" panose="020f0502020204030204" pitchFamily="34" charset="0"/>
              </a:defRPr>
            </a:lvl6pPr>
            <a:lvl7pPr marL="2971800" lvl="6" indent="-228600" algn="l" defTabSz="685800" rtl="0" eaLnBrk="0" fontAlgn="base" latinLnBrk="0" hangingPunct="0">
              <a:lnSpc>
                <a:spcPct val="100000"/>
              </a:lnSpc>
              <a:spcBef>
                <a:spcPct val="0"/>
              </a:spcBef>
              <a:spcAft>
                <a:spcPct val="0"/>
              </a:spcAft>
              <a:buNone/>
              <a:defRPr lang="zh-CN" altLang="en-US" sz="3600" b="0" i="0" u="none" kern="1200" baseline="0">
                <a:solidFill>
                  <a:schemeClr val="tx1"/>
                </a:solidFill>
                <a:latin typeface="Calibri" panose="020f0502020204030204" pitchFamily="34" charset="0"/>
                <a:ea typeface="微软雅黑" panose="020b0503020204020204" pitchFamily="34" charset="-122"/>
                <a:cs typeface="Helvetica" pitchFamily="34" charset="0"/>
                <a:sym typeface="Calibri" panose="020f0502020204030204" pitchFamily="34" charset="0"/>
              </a:defRPr>
            </a:lvl7pPr>
            <a:lvl8pPr marL="3429000" lvl="7" indent="-228600" algn="l" defTabSz="685800" rtl="0" eaLnBrk="0" fontAlgn="base" latinLnBrk="0" hangingPunct="0">
              <a:lnSpc>
                <a:spcPct val="100000"/>
              </a:lnSpc>
              <a:spcBef>
                <a:spcPct val="0"/>
              </a:spcBef>
              <a:spcAft>
                <a:spcPct val="0"/>
              </a:spcAft>
              <a:buNone/>
              <a:defRPr lang="zh-CN" altLang="en-US" sz="3600" b="0" i="0" u="none" kern="1200" baseline="0">
                <a:solidFill>
                  <a:schemeClr val="tx1"/>
                </a:solidFill>
                <a:latin typeface="Calibri" panose="020f0502020204030204" pitchFamily="34" charset="0"/>
                <a:ea typeface="微软雅黑" panose="020b0503020204020204" pitchFamily="34" charset="-122"/>
                <a:cs typeface="Helvetica" pitchFamily="34" charset="0"/>
                <a:sym typeface="Calibri" panose="020f0502020204030204" pitchFamily="34" charset="0"/>
              </a:defRPr>
            </a:lvl8pPr>
            <a:lvl9pPr marL="3886200" lvl="8" indent="-228600" algn="l" defTabSz="685800" rtl="0" eaLnBrk="0" fontAlgn="base" latinLnBrk="0" hangingPunct="0">
              <a:lnSpc>
                <a:spcPct val="100000"/>
              </a:lnSpc>
              <a:spcBef>
                <a:spcPct val="0"/>
              </a:spcBef>
              <a:spcAft>
                <a:spcPct val="0"/>
              </a:spcAft>
              <a:buNone/>
              <a:defRPr lang="zh-CN" altLang="en-US" sz="3600" b="0" i="0" u="none" kern="1200" baseline="0">
                <a:solidFill>
                  <a:schemeClr val="tx1"/>
                </a:solidFill>
                <a:latin typeface="Calibri" panose="020f0502020204030204" pitchFamily="34" charset="0"/>
                <a:ea typeface="微软雅黑" panose="020b0503020204020204" pitchFamily="34" charset="-122"/>
                <a:cs typeface="Helvetica" pitchFamily="34" charset="0"/>
                <a:sym typeface="Calibri" panose="020f050202020403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pPr>
            <a:r>
              <a:rPr kumimoji="0" lang="zh-CN" altLang="en-US" sz="1350" b="1" i="0" u="none" strike="noStrike" kern="0" cap="none" spc="0" normalizeH="0" baseline="0" noProof="1">
                <a:solidFill>
                  <a:schemeClr val="bg1"/>
                </a:solidFill>
                <a:latin typeface="方正启体简体"/>
                <a:ea typeface="方正启体简体"/>
                <a:cs typeface="+mn-ea"/>
                <a:sym typeface="方正启体简体"/>
              </a:rPr>
              <a:t>纵向分权制衡：</a:t>
            </a:r>
            <a:endParaRPr kumimoji="0" lang="zh-CN" altLang="en-US" sz="1350" b="1" i="0" u="none" strike="noStrike" kern="0" cap="none" spc="0" normalizeH="0" baseline="0" noProof="1">
              <a:solidFill>
                <a:schemeClr val="bg1"/>
              </a:solidFill>
              <a:latin typeface="方正启体简体"/>
              <a:ea typeface="方正启体简体"/>
              <a:cs typeface="+mn-ea"/>
              <a:sym typeface="方正启体简体"/>
            </a:endParaRPr>
          </a:p>
          <a:p>
            <a:pPr marL="0" marR="0" lvl="0" indent="0" algn="ctr" defTabSz="914400" rtl="0" eaLnBrk="1" fontAlgn="base" latinLnBrk="0" hangingPunct="1">
              <a:lnSpc>
                <a:spcPct val="100000"/>
              </a:lnSpc>
              <a:spcBef>
                <a:spcPct val="0"/>
              </a:spcBef>
              <a:spcAft>
                <a:spcPct val="0"/>
              </a:spcAft>
              <a:buClrTx/>
              <a:buSzTx/>
              <a:buFontTx/>
              <a:buNone/>
            </a:pPr>
            <a:r>
              <a:rPr kumimoji="0" lang="zh-CN" altLang="en-US" sz="1350" b="1" i="0" u="none" strike="noStrike" kern="0" cap="none" spc="0" normalizeH="0" baseline="0" noProof="1">
                <a:solidFill>
                  <a:schemeClr val="bg1"/>
                </a:solidFill>
                <a:latin typeface="方正启体简体"/>
                <a:ea typeface="方正启体简体"/>
                <a:cs typeface="+mn-ea"/>
                <a:sym typeface="方正启体简体"/>
              </a:rPr>
              <a:t>联邦与地方分权</a:t>
            </a:r>
            <a:endParaRPr kumimoji="0" lang="zh-CN" altLang="en-US" sz="1350" b="1" i="0" u="none" strike="noStrike" kern="0" cap="none" spc="0" normalizeH="0" baseline="0" noProof="1">
              <a:solidFill>
                <a:schemeClr val="bg1"/>
              </a:solidFill>
              <a:latin typeface="方正启体简体"/>
              <a:ea typeface="方正启体简体"/>
              <a:cs typeface="+mn-ea"/>
              <a:sym typeface="方正启体简体"/>
            </a:endParaRPr>
          </a:p>
        </p:txBody>
      </p:sp>
      <p:sp>
        <p:nvSpPr>
          <p:cNvPr id="14339" name="Rectangle 74"/>
          <p:cNvSpPr>
            <a:spLocks noChangeArrowheads="1"/>
          </p:cNvSpPr>
          <p:nvPr>
            <p:custDataLst>
              <p:tags r:id="rId5"/>
            </p:custDataLst>
          </p:nvPr>
        </p:nvSpPr>
        <p:spPr bwMode="auto">
          <a:xfrm>
            <a:off x="6787991" y="3026569"/>
            <a:ext cx="1655921" cy="486251"/>
          </a:xfrm>
          <a:prstGeom prst="rect">
            <a:avLst/>
          </a:prstGeom>
          <a:solidFill>
            <a:schemeClr val="accent3">
              <a:lumMod val="50000"/>
            </a:schemeClr>
          </a:solidFill>
          <a:ln w="28575">
            <a:noFill/>
            <a:miter lim="800000"/>
          </a:ln>
        </p:spPr>
        <p:txBody>
          <a:bodyPr wrap="none" anchor="ctr" anchorCtr="0">
            <a:noAutofit/>
          </a:bodyPr>
          <a:lstStyle>
            <a:defPPr>
              <a:defRPr lang="zh-CN"/>
            </a:defPPr>
            <a:lvl1pPr marL="0" lvl="0" indent="0" algn="l" defTabSz="914400" rtl="0" eaLnBrk="0" fontAlgn="base" latinLnBrk="0" hangingPunct="0">
              <a:lnSpc>
                <a:spcPct val="100000"/>
              </a:lnSpc>
              <a:spcBef>
                <a:spcPct val="0"/>
              </a:spcBef>
              <a:spcAft>
                <a:spcPct val="0"/>
              </a:spcAft>
              <a:buClrTx/>
              <a:buSzTx/>
              <a:buFontTx/>
              <a:buNone/>
              <a:defRPr kumimoji="0" lang="zh-CN" altLang="en-US" sz="3600" b="0" i="0" u="none" kern="1200" baseline="0">
                <a:solidFill>
                  <a:schemeClr val="tx1"/>
                </a:solidFill>
                <a:latin typeface="Calibri" panose="020f0502020204030204" pitchFamily="34" charset="0"/>
                <a:ea typeface="Helvetica" pitchFamily="34" charset="0"/>
                <a:cs typeface="+mn-cs"/>
                <a:sym typeface="Calibri" panose="020f0502020204030204" pitchFamily="34" charset="0"/>
              </a:defRPr>
            </a:lvl1pPr>
            <a:lvl2pPr marL="457200" lvl="1" indent="0" algn="l" defTabSz="914400" rtl="0" eaLnBrk="0" fontAlgn="base" latinLnBrk="0" hangingPunct="0">
              <a:lnSpc>
                <a:spcPct val="100000"/>
              </a:lnSpc>
              <a:spcBef>
                <a:spcPct val="0"/>
              </a:spcBef>
              <a:spcAft>
                <a:spcPct val="0"/>
              </a:spcAft>
              <a:buClrTx/>
              <a:buSzTx/>
              <a:buFontTx/>
              <a:buNone/>
              <a:defRPr kumimoji="0" lang="zh-CN" altLang="en-US" sz="3600" b="0" i="0" u="none" kern="1200" baseline="0">
                <a:solidFill>
                  <a:schemeClr val="tx1"/>
                </a:solidFill>
                <a:latin typeface="Calibri" panose="020f0502020204030204" pitchFamily="34" charset="0"/>
                <a:ea typeface="Helvetica" pitchFamily="34" charset="0"/>
                <a:cs typeface="+mn-cs"/>
                <a:sym typeface="Calibri" panose="020f0502020204030204" pitchFamily="34" charset="0"/>
              </a:defRPr>
            </a:lvl2pPr>
            <a:lvl3pPr marL="914400" lvl="2" indent="0" algn="l" defTabSz="914400" rtl="0" eaLnBrk="0" fontAlgn="base" latinLnBrk="0" hangingPunct="0">
              <a:lnSpc>
                <a:spcPct val="100000"/>
              </a:lnSpc>
              <a:spcBef>
                <a:spcPct val="0"/>
              </a:spcBef>
              <a:spcAft>
                <a:spcPct val="0"/>
              </a:spcAft>
              <a:buClrTx/>
              <a:buSzTx/>
              <a:buFontTx/>
              <a:buNone/>
              <a:defRPr kumimoji="0" lang="zh-CN" altLang="en-US" sz="3600" b="0" i="0" u="none" kern="1200" baseline="0">
                <a:solidFill>
                  <a:schemeClr val="tx1"/>
                </a:solidFill>
                <a:latin typeface="Calibri" panose="020f0502020204030204" pitchFamily="34" charset="0"/>
                <a:ea typeface="Helvetica" pitchFamily="34" charset="0"/>
                <a:cs typeface="+mn-cs"/>
                <a:sym typeface="Calibri" panose="020f0502020204030204" pitchFamily="34" charset="0"/>
              </a:defRPr>
            </a:lvl3pPr>
            <a:lvl4pPr marL="1371600" lvl="3" indent="0" algn="l" defTabSz="914400" rtl="0" eaLnBrk="0" fontAlgn="base" latinLnBrk="0" hangingPunct="0">
              <a:lnSpc>
                <a:spcPct val="100000"/>
              </a:lnSpc>
              <a:spcBef>
                <a:spcPct val="0"/>
              </a:spcBef>
              <a:spcAft>
                <a:spcPct val="0"/>
              </a:spcAft>
              <a:buClrTx/>
              <a:buSzTx/>
              <a:buFontTx/>
              <a:buNone/>
              <a:defRPr kumimoji="0" lang="zh-CN" altLang="en-US" sz="3600" b="0" i="0" u="none" kern="1200" baseline="0">
                <a:solidFill>
                  <a:schemeClr val="tx1"/>
                </a:solidFill>
                <a:latin typeface="Calibri" panose="020f0502020204030204" pitchFamily="34" charset="0"/>
                <a:ea typeface="Helvetica" pitchFamily="34" charset="0"/>
                <a:cs typeface="+mn-cs"/>
                <a:sym typeface="Calibri" panose="020f0502020204030204" pitchFamily="34" charset="0"/>
              </a:defRPr>
            </a:lvl4pPr>
            <a:lvl5pPr marL="1828800" lvl="4" indent="0" algn="l" defTabSz="914400" rtl="0" eaLnBrk="0" fontAlgn="base" latinLnBrk="0" hangingPunct="0">
              <a:lnSpc>
                <a:spcPct val="100000"/>
              </a:lnSpc>
              <a:spcBef>
                <a:spcPct val="0"/>
              </a:spcBef>
              <a:spcAft>
                <a:spcPct val="0"/>
              </a:spcAft>
              <a:buClrTx/>
              <a:buSzTx/>
              <a:buFontTx/>
              <a:buNone/>
              <a:defRPr kumimoji="0" lang="zh-CN" altLang="en-US" sz="3600" b="0" i="0" u="none" kern="1200" baseline="0">
                <a:solidFill>
                  <a:schemeClr val="tx1"/>
                </a:solidFill>
                <a:latin typeface="Calibri" panose="020f0502020204030204" pitchFamily="34" charset="0"/>
                <a:ea typeface="Helvetica" pitchFamily="34" charset="0"/>
                <a:cs typeface="+mn-cs"/>
                <a:sym typeface="Calibri" panose="020f0502020204030204" pitchFamily="34" charset="0"/>
              </a:defRPr>
            </a:lvl5pPr>
            <a:lvl6pPr marL="2514600" lvl="5" indent="-228600" algn="l" defTabSz="685800" rtl="0" eaLnBrk="0" fontAlgn="base" latinLnBrk="0" hangingPunct="0">
              <a:lnSpc>
                <a:spcPct val="100000"/>
              </a:lnSpc>
              <a:spcBef>
                <a:spcPct val="0"/>
              </a:spcBef>
              <a:spcAft>
                <a:spcPct val="0"/>
              </a:spcAft>
              <a:buNone/>
              <a:defRPr lang="zh-CN" altLang="en-US" sz="3600" b="0" i="0" u="none" kern="1200" baseline="0">
                <a:solidFill>
                  <a:schemeClr val="tx1"/>
                </a:solidFill>
                <a:latin typeface="Calibri" panose="020f0502020204030204" pitchFamily="34" charset="0"/>
                <a:ea typeface="微软雅黑" panose="020b0503020204020204" pitchFamily="34" charset="-122"/>
                <a:cs typeface="Helvetica" pitchFamily="34" charset="0"/>
                <a:sym typeface="Calibri" panose="020f0502020204030204" pitchFamily="34" charset="0"/>
              </a:defRPr>
            </a:lvl6pPr>
            <a:lvl7pPr marL="2971800" lvl="6" indent="-228600" algn="l" defTabSz="685800" rtl="0" eaLnBrk="0" fontAlgn="base" latinLnBrk="0" hangingPunct="0">
              <a:lnSpc>
                <a:spcPct val="100000"/>
              </a:lnSpc>
              <a:spcBef>
                <a:spcPct val="0"/>
              </a:spcBef>
              <a:spcAft>
                <a:spcPct val="0"/>
              </a:spcAft>
              <a:buNone/>
              <a:defRPr lang="zh-CN" altLang="en-US" sz="3600" b="0" i="0" u="none" kern="1200" baseline="0">
                <a:solidFill>
                  <a:schemeClr val="tx1"/>
                </a:solidFill>
                <a:latin typeface="Calibri" panose="020f0502020204030204" pitchFamily="34" charset="0"/>
                <a:ea typeface="微软雅黑" panose="020b0503020204020204" pitchFamily="34" charset="-122"/>
                <a:cs typeface="Helvetica" pitchFamily="34" charset="0"/>
                <a:sym typeface="Calibri" panose="020f0502020204030204" pitchFamily="34" charset="0"/>
              </a:defRPr>
            </a:lvl7pPr>
            <a:lvl8pPr marL="3429000" lvl="7" indent="-228600" algn="l" defTabSz="685800" rtl="0" eaLnBrk="0" fontAlgn="base" latinLnBrk="0" hangingPunct="0">
              <a:lnSpc>
                <a:spcPct val="100000"/>
              </a:lnSpc>
              <a:spcBef>
                <a:spcPct val="0"/>
              </a:spcBef>
              <a:spcAft>
                <a:spcPct val="0"/>
              </a:spcAft>
              <a:buNone/>
              <a:defRPr lang="zh-CN" altLang="en-US" sz="3600" b="0" i="0" u="none" kern="1200" baseline="0">
                <a:solidFill>
                  <a:schemeClr val="tx1"/>
                </a:solidFill>
                <a:latin typeface="Calibri" panose="020f0502020204030204" pitchFamily="34" charset="0"/>
                <a:ea typeface="微软雅黑" panose="020b0503020204020204" pitchFamily="34" charset="-122"/>
                <a:cs typeface="Helvetica" pitchFamily="34" charset="0"/>
                <a:sym typeface="Calibri" panose="020f0502020204030204" pitchFamily="34" charset="0"/>
              </a:defRPr>
            </a:lvl8pPr>
            <a:lvl9pPr marL="3886200" lvl="8" indent="-228600" algn="l" defTabSz="685800" rtl="0" eaLnBrk="0" fontAlgn="base" latinLnBrk="0" hangingPunct="0">
              <a:lnSpc>
                <a:spcPct val="100000"/>
              </a:lnSpc>
              <a:spcBef>
                <a:spcPct val="0"/>
              </a:spcBef>
              <a:spcAft>
                <a:spcPct val="0"/>
              </a:spcAft>
              <a:buNone/>
              <a:defRPr lang="zh-CN" altLang="en-US" sz="3600" b="0" i="0" u="none" kern="1200" baseline="0">
                <a:solidFill>
                  <a:schemeClr val="tx1"/>
                </a:solidFill>
                <a:latin typeface="Calibri" panose="020f0502020204030204" pitchFamily="34" charset="0"/>
                <a:ea typeface="微软雅黑" panose="020b0503020204020204" pitchFamily="34" charset="-122"/>
                <a:cs typeface="Helvetica" pitchFamily="34" charset="0"/>
                <a:sym typeface="Calibri" panose="020f050202020403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pPr>
            <a:r>
              <a:rPr kumimoji="0" lang="zh-CN" altLang="en-US" sz="1350" b="1" i="0" u="none" strike="noStrike" kern="0" cap="none" spc="0" normalizeH="0" baseline="0" noProof="1">
                <a:solidFill>
                  <a:schemeClr val="bg1"/>
                </a:solidFill>
                <a:latin typeface="方正启体简体"/>
                <a:ea typeface="方正启体简体"/>
                <a:cs typeface="+mn-ea"/>
                <a:sym typeface="方正启体简体"/>
              </a:rPr>
              <a:t>横向：三权分立、</a:t>
            </a:r>
            <a:endParaRPr kumimoji="0" lang="zh-CN" altLang="en-US" sz="1350" b="1" i="0" u="none" strike="noStrike" kern="0" cap="none" spc="0" normalizeH="0" baseline="0" noProof="1">
              <a:solidFill>
                <a:schemeClr val="bg1"/>
              </a:solidFill>
              <a:latin typeface="方正启体简体"/>
              <a:ea typeface="方正启体简体"/>
              <a:cs typeface="+mn-ea"/>
              <a:sym typeface="方正启体简体"/>
            </a:endParaRPr>
          </a:p>
          <a:p>
            <a:pPr marL="0" marR="0" lvl="0" indent="0" algn="ctr" defTabSz="914400" rtl="0" eaLnBrk="1" fontAlgn="base" latinLnBrk="0" hangingPunct="1">
              <a:lnSpc>
                <a:spcPct val="100000"/>
              </a:lnSpc>
              <a:spcBef>
                <a:spcPct val="0"/>
              </a:spcBef>
              <a:spcAft>
                <a:spcPct val="0"/>
              </a:spcAft>
              <a:buClrTx/>
              <a:buSzTx/>
              <a:buFontTx/>
              <a:buNone/>
            </a:pPr>
            <a:r>
              <a:rPr kumimoji="0" lang="zh-CN" altLang="en-US" sz="1350" b="1" i="0" u="none" strike="noStrike" kern="0" cap="none" spc="0" normalizeH="0" baseline="0" noProof="1">
                <a:solidFill>
                  <a:schemeClr val="bg1"/>
                </a:solidFill>
                <a:latin typeface="方正启体简体"/>
                <a:ea typeface="方正启体简体"/>
                <a:cs typeface="+mn-ea"/>
                <a:sym typeface="方正启体简体"/>
              </a:rPr>
              <a:t>相互制约</a:t>
            </a:r>
            <a:endParaRPr kumimoji="0" lang="zh-CN" altLang="en-US" sz="1350" b="1" i="0" u="none" strike="noStrike" kern="0" cap="none" spc="0" normalizeH="0" baseline="0" noProof="1">
              <a:solidFill>
                <a:schemeClr val="bg1"/>
              </a:solidFill>
              <a:latin typeface="方正启体简体"/>
              <a:ea typeface="方正启体简体"/>
              <a:cs typeface="+mn-ea"/>
              <a:sym typeface="方正启体简体"/>
            </a:endParaRPr>
          </a:p>
        </p:txBody>
      </p:sp>
      <p:sp>
        <p:nvSpPr>
          <p:cNvPr id="14340" name="Rectangle 75"/>
          <p:cNvSpPr>
            <a:spLocks noChangeArrowheads="1"/>
          </p:cNvSpPr>
          <p:nvPr>
            <p:custDataLst>
              <p:tags r:id="rId6"/>
            </p:custDataLst>
          </p:nvPr>
        </p:nvSpPr>
        <p:spPr bwMode="auto">
          <a:xfrm>
            <a:off x="9276398" y="3026569"/>
            <a:ext cx="1106805" cy="486251"/>
          </a:xfrm>
          <a:prstGeom prst="rect">
            <a:avLst/>
          </a:prstGeom>
          <a:solidFill>
            <a:schemeClr val="accent3">
              <a:lumMod val="50000"/>
            </a:schemeClr>
          </a:solidFill>
          <a:ln w="28575">
            <a:noFill/>
            <a:miter lim="800000"/>
          </a:ln>
        </p:spPr>
        <p:txBody>
          <a:bodyPr wrap="none" anchor="ctr" anchorCtr="0">
            <a:noAutofit/>
          </a:bodyPr>
          <a:lstStyle>
            <a:defPPr>
              <a:defRPr lang="zh-CN"/>
            </a:defPPr>
            <a:lvl1pPr marL="0" lvl="0" indent="0" algn="l" defTabSz="914400" rtl="0" eaLnBrk="0" fontAlgn="base" latinLnBrk="0" hangingPunct="0">
              <a:lnSpc>
                <a:spcPct val="100000"/>
              </a:lnSpc>
              <a:spcBef>
                <a:spcPct val="0"/>
              </a:spcBef>
              <a:spcAft>
                <a:spcPct val="0"/>
              </a:spcAft>
              <a:buClrTx/>
              <a:buSzTx/>
              <a:buFontTx/>
              <a:buNone/>
              <a:defRPr kumimoji="0" lang="zh-CN" altLang="en-US" sz="3600" b="0" i="0" u="none" kern="1200" baseline="0">
                <a:solidFill>
                  <a:schemeClr val="tx1"/>
                </a:solidFill>
                <a:latin typeface="Calibri" panose="020f0502020204030204" pitchFamily="34" charset="0"/>
                <a:ea typeface="Helvetica" pitchFamily="34" charset="0"/>
                <a:cs typeface="+mn-cs"/>
                <a:sym typeface="Calibri" panose="020f0502020204030204" pitchFamily="34" charset="0"/>
              </a:defRPr>
            </a:lvl1pPr>
            <a:lvl2pPr marL="457200" lvl="1" indent="0" algn="l" defTabSz="914400" rtl="0" eaLnBrk="0" fontAlgn="base" latinLnBrk="0" hangingPunct="0">
              <a:lnSpc>
                <a:spcPct val="100000"/>
              </a:lnSpc>
              <a:spcBef>
                <a:spcPct val="0"/>
              </a:spcBef>
              <a:spcAft>
                <a:spcPct val="0"/>
              </a:spcAft>
              <a:buClrTx/>
              <a:buSzTx/>
              <a:buFontTx/>
              <a:buNone/>
              <a:defRPr kumimoji="0" lang="zh-CN" altLang="en-US" sz="3600" b="0" i="0" u="none" kern="1200" baseline="0">
                <a:solidFill>
                  <a:schemeClr val="tx1"/>
                </a:solidFill>
                <a:latin typeface="Calibri" panose="020f0502020204030204" pitchFamily="34" charset="0"/>
                <a:ea typeface="Helvetica" pitchFamily="34" charset="0"/>
                <a:cs typeface="+mn-cs"/>
                <a:sym typeface="Calibri" panose="020f0502020204030204" pitchFamily="34" charset="0"/>
              </a:defRPr>
            </a:lvl2pPr>
            <a:lvl3pPr marL="914400" lvl="2" indent="0" algn="l" defTabSz="914400" rtl="0" eaLnBrk="0" fontAlgn="base" latinLnBrk="0" hangingPunct="0">
              <a:lnSpc>
                <a:spcPct val="100000"/>
              </a:lnSpc>
              <a:spcBef>
                <a:spcPct val="0"/>
              </a:spcBef>
              <a:spcAft>
                <a:spcPct val="0"/>
              </a:spcAft>
              <a:buClrTx/>
              <a:buSzTx/>
              <a:buFontTx/>
              <a:buNone/>
              <a:defRPr kumimoji="0" lang="zh-CN" altLang="en-US" sz="3600" b="0" i="0" u="none" kern="1200" baseline="0">
                <a:solidFill>
                  <a:schemeClr val="tx1"/>
                </a:solidFill>
                <a:latin typeface="Calibri" panose="020f0502020204030204" pitchFamily="34" charset="0"/>
                <a:ea typeface="Helvetica" pitchFamily="34" charset="0"/>
                <a:cs typeface="+mn-cs"/>
                <a:sym typeface="Calibri" panose="020f0502020204030204" pitchFamily="34" charset="0"/>
              </a:defRPr>
            </a:lvl3pPr>
            <a:lvl4pPr marL="1371600" lvl="3" indent="0" algn="l" defTabSz="914400" rtl="0" eaLnBrk="0" fontAlgn="base" latinLnBrk="0" hangingPunct="0">
              <a:lnSpc>
                <a:spcPct val="100000"/>
              </a:lnSpc>
              <a:spcBef>
                <a:spcPct val="0"/>
              </a:spcBef>
              <a:spcAft>
                <a:spcPct val="0"/>
              </a:spcAft>
              <a:buClrTx/>
              <a:buSzTx/>
              <a:buFontTx/>
              <a:buNone/>
              <a:defRPr kumimoji="0" lang="zh-CN" altLang="en-US" sz="3600" b="0" i="0" u="none" kern="1200" baseline="0">
                <a:solidFill>
                  <a:schemeClr val="tx1"/>
                </a:solidFill>
                <a:latin typeface="Calibri" panose="020f0502020204030204" pitchFamily="34" charset="0"/>
                <a:ea typeface="Helvetica" pitchFamily="34" charset="0"/>
                <a:cs typeface="+mn-cs"/>
                <a:sym typeface="Calibri" panose="020f0502020204030204" pitchFamily="34" charset="0"/>
              </a:defRPr>
            </a:lvl4pPr>
            <a:lvl5pPr marL="1828800" lvl="4" indent="0" algn="l" defTabSz="914400" rtl="0" eaLnBrk="0" fontAlgn="base" latinLnBrk="0" hangingPunct="0">
              <a:lnSpc>
                <a:spcPct val="100000"/>
              </a:lnSpc>
              <a:spcBef>
                <a:spcPct val="0"/>
              </a:spcBef>
              <a:spcAft>
                <a:spcPct val="0"/>
              </a:spcAft>
              <a:buClrTx/>
              <a:buSzTx/>
              <a:buFontTx/>
              <a:buNone/>
              <a:defRPr kumimoji="0" lang="zh-CN" altLang="en-US" sz="3600" b="0" i="0" u="none" kern="1200" baseline="0">
                <a:solidFill>
                  <a:schemeClr val="tx1"/>
                </a:solidFill>
                <a:latin typeface="Calibri" panose="020f0502020204030204" pitchFamily="34" charset="0"/>
                <a:ea typeface="Helvetica" pitchFamily="34" charset="0"/>
                <a:cs typeface="+mn-cs"/>
                <a:sym typeface="Calibri" panose="020f0502020204030204" pitchFamily="34" charset="0"/>
              </a:defRPr>
            </a:lvl5pPr>
            <a:lvl6pPr marL="2514600" lvl="5" indent="-228600" algn="l" defTabSz="685800" rtl="0" eaLnBrk="0" fontAlgn="base" latinLnBrk="0" hangingPunct="0">
              <a:lnSpc>
                <a:spcPct val="100000"/>
              </a:lnSpc>
              <a:spcBef>
                <a:spcPct val="0"/>
              </a:spcBef>
              <a:spcAft>
                <a:spcPct val="0"/>
              </a:spcAft>
              <a:buNone/>
              <a:defRPr lang="zh-CN" altLang="en-US" sz="3600" b="0" i="0" u="none" kern="1200" baseline="0">
                <a:solidFill>
                  <a:schemeClr val="tx1"/>
                </a:solidFill>
                <a:latin typeface="Calibri" panose="020f0502020204030204" pitchFamily="34" charset="0"/>
                <a:ea typeface="微软雅黑" panose="020b0503020204020204" pitchFamily="34" charset="-122"/>
                <a:cs typeface="Helvetica" pitchFamily="34" charset="0"/>
                <a:sym typeface="Calibri" panose="020f0502020204030204" pitchFamily="34" charset="0"/>
              </a:defRPr>
            </a:lvl6pPr>
            <a:lvl7pPr marL="2971800" lvl="6" indent="-228600" algn="l" defTabSz="685800" rtl="0" eaLnBrk="0" fontAlgn="base" latinLnBrk="0" hangingPunct="0">
              <a:lnSpc>
                <a:spcPct val="100000"/>
              </a:lnSpc>
              <a:spcBef>
                <a:spcPct val="0"/>
              </a:spcBef>
              <a:spcAft>
                <a:spcPct val="0"/>
              </a:spcAft>
              <a:buNone/>
              <a:defRPr lang="zh-CN" altLang="en-US" sz="3600" b="0" i="0" u="none" kern="1200" baseline="0">
                <a:solidFill>
                  <a:schemeClr val="tx1"/>
                </a:solidFill>
                <a:latin typeface="Calibri" panose="020f0502020204030204" pitchFamily="34" charset="0"/>
                <a:ea typeface="微软雅黑" panose="020b0503020204020204" pitchFamily="34" charset="-122"/>
                <a:cs typeface="Helvetica" pitchFamily="34" charset="0"/>
                <a:sym typeface="Calibri" panose="020f0502020204030204" pitchFamily="34" charset="0"/>
              </a:defRPr>
            </a:lvl7pPr>
            <a:lvl8pPr marL="3429000" lvl="7" indent="-228600" algn="l" defTabSz="685800" rtl="0" eaLnBrk="0" fontAlgn="base" latinLnBrk="0" hangingPunct="0">
              <a:lnSpc>
                <a:spcPct val="100000"/>
              </a:lnSpc>
              <a:spcBef>
                <a:spcPct val="0"/>
              </a:spcBef>
              <a:spcAft>
                <a:spcPct val="0"/>
              </a:spcAft>
              <a:buNone/>
              <a:defRPr lang="zh-CN" altLang="en-US" sz="3600" b="0" i="0" u="none" kern="1200" baseline="0">
                <a:solidFill>
                  <a:schemeClr val="tx1"/>
                </a:solidFill>
                <a:latin typeface="Calibri" panose="020f0502020204030204" pitchFamily="34" charset="0"/>
                <a:ea typeface="微软雅黑" panose="020b0503020204020204" pitchFamily="34" charset="-122"/>
                <a:cs typeface="Helvetica" pitchFamily="34" charset="0"/>
                <a:sym typeface="Calibri" panose="020f0502020204030204" pitchFamily="34" charset="0"/>
              </a:defRPr>
            </a:lvl8pPr>
            <a:lvl9pPr marL="3886200" lvl="8" indent="-228600" algn="l" defTabSz="685800" rtl="0" eaLnBrk="0" fontAlgn="base" latinLnBrk="0" hangingPunct="0">
              <a:lnSpc>
                <a:spcPct val="100000"/>
              </a:lnSpc>
              <a:spcBef>
                <a:spcPct val="0"/>
              </a:spcBef>
              <a:spcAft>
                <a:spcPct val="0"/>
              </a:spcAft>
              <a:buNone/>
              <a:defRPr lang="zh-CN" altLang="en-US" sz="3600" b="0" i="0" u="none" kern="1200" baseline="0">
                <a:solidFill>
                  <a:schemeClr val="tx1"/>
                </a:solidFill>
                <a:latin typeface="Calibri" panose="020f0502020204030204" pitchFamily="34" charset="0"/>
                <a:ea typeface="微软雅黑" panose="020b0503020204020204" pitchFamily="34" charset="-122"/>
                <a:cs typeface="Helvetica" pitchFamily="34" charset="0"/>
                <a:sym typeface="Calibri" panose="020f050202020403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pPr>
            <a:r>
              <a:rPr kumimoji="0" lang="zh-CN" altLang="en-US" sz="1350" b="1" i="0" u="none" strike="noStrike" kern="0" cap="none" spc="0" normalizeH="0" baseline="0" noProof="1">
                <a:solidFill>
                  <a:schemeClr val="bg1"/>
                </a:solidFill>
                <a:latin typeface="方正启体简体"/>
                <a:ea typeface="方正启体简体"/>
                <a:cs typeface="+mn-ea"/>
                <a:sym typeface="方正启体简体"/>
              </a:rPr>
              <a:t>两党制与</a:t>
            </a:r>
            <a:endParaRPr kumimoji="0" lang="zh-CN" altLang="en-US" sz="1350" b="1" i="0" u="none" strike="noStrike" kern="0" cap="none" spc="0" normalizeH="0" baseline="0" noProof="1">
              <a:solidFill>
                <a:schemeClr val="bg1"/>
              </a:solidFill>
              <a:latin typeface="方正启体简体"/>
              <a:ea typeface="方正启体简体"/>
              <a:cs typeface="+mn-ea"/>
              <a:sym typeface="方正启体简体"/>
            </a:endParaRPr>
          </a:p>
          <a:p>
            <a:pPr marL="0" marR="0" lvl="0" indent="0" algn="ctr" defTabSz="914400" rtl="0" eaLnBrk="1" fontAlgn="base" latinLnBrk="0" hangingPunct="1">
              <a:lnSpc>
                <a:spcPct val="100000"/>
              </a:lnSpc>
              <a:spcBef>
                <a:spcPct val="0"/>
              </a:spcBef>
              <a:spcAft>
                <a:spcPct val="0"/>
              </a:spcAft>
              <a:buClrTx/>
              <a:buSzTx/>
              <a:buFontTx/>
              <a:buNone/>
            </a:pPr>
            <a:r>
              <a:rPr kumimoji="0" lang="zh-CN" altLang="en-US" sz="1350" b="1" i="0" u="none" strike="noStrike" kern="0" cap="none" spc="0" normalizeH="0" baseline="0" noProof="1">
                <a:solidFill>
                  <a:schemeClr val="bg1"/>
                </a:solidFill>
                <a:latin typeface="方正启体简体"/>
                <a:ea typeface="方正启体简体"/>
                <a:cs typeface="+mn-ea"/>
                <a:sym typeface="方正启体简体"/>
              </a:rPr>
              <a:t>民主原则</a:t>
            </a:r>
            <a:endParaRPr kumimoji="0" lang="zh-CN" altLang="en-US" sz="1350" b="1" i="0" u="none" strike="noStrike" kern="0" cap="none" spc="0" normalizeH="0" baseline="0" noProof="1">
              <a:solidFill>
                <a:schemeClr val="bg1"/>
              </a:solidFill>
              <a:latin typeface="方正启体简体"/>
              <a:ea typeface="方正启体简体"/>
              <a:cs typeface="+mn-ea"/>
              <a:sym typeface="方正启体简体"/>
            </a:endParaRPr>
          </a:p>
        </p:txBody>
      </p:sp>
      <p:sp>
        <p:nvSpPr>
          <p:cNvPr id="14341" name="Oval 76"/>
          <p:cNvSpPr>
            <a:spLocks noChangeArrowheads="1"/>
          </p:cNvSpPr>
          <p:nvPr>
            <p:custDataLst>
              <p:tags r:id="rId7"/>
            </p:custDataLst>
          </p:nvPr>
        </p:nvSpPr>
        <p:spPr bwMode="auto">
          <a:xfrm>
            <a:off x="7677626" y="2039779"/>
            <a:ext cx="1598771" cy="449580"/>
          </a:xfrm>
          <a:prstGeom prst="ellipse">
            <a:avLst/>
          </a:prstGeom>
          <a:solidFill>
            <a:schemeClr val="accent3">
              <a:lumMod val="50000"/>
            </a:schemeClr>
          </a:solidFill>
          <a:ln>
            <a:noFill/>
          </a:ln>
          <a:effectLst>
            <a:prstShdw prst="shdw17" dist="17961" dir="2700000">
              <a:srgbClr val="999900"/>
            </a:prstShdw>
          </a:effectLst>
        </p:spPr>
        <p:txBody>
          <a:bodyPr wrap="none" anchor="ctr" anchorCtr="0">
            <a:noAutofit/>
          </a:bodyPr>
          <a:lstStyle>
            <a:defPPr>
              <a:defRPr lang="zh-CN"/>
            </a:defPPr>
            <a:lvl1pPr marL="0" lvl="0" indent="0" algn="l" defTabSz="914400" rtl="0" eaLnBrk="0" fontAlgn="base" latinLnBrk="0" hangingPunct="0">
              <a:lnSpc>
                <a:spcPct val="100000"/>
              </a:lnSpc>
              <a:spcBef>
                <a:spcPct val="0"/>
              </a:spcBef>
              <a:spcAft>
                <a:spcPct val="0"/>
              </a:spcAft>
              <a:buClrTx/>
              <a:buSzTx/>
              <a:buFontTx/>
              <a:buNone/>
              <a:defRPr kumimoji="0" lang="zh-CN" altLang="en-US" sz="3600" b="0" i="0" u="none" kern="1200" baseline="0">
                <a:solidFill>
                  <a:schemeClr val="tx1"/>
                </a:solidFill>
                <a:latin typeface="Calibri" panose="020f0502020204030204" pitchFamily="34" charset="0"/>
                <a:ea typeface="Helvetica" pitchFamily="34" charset="0"/>
                <a:cs typeface="+mn-cs"/>
                <a:sym typeface="Calibri" panose="020f0502020204030204" pitchFamily="34" charset="0"/>
              </a:defRPr>
            </a:lvl1pPr>
            <a:lvl2pPr marL="457200" lvl="1" indent="0" algn="l" defTabSz="914400" rtl="0" eaLnBrk="0" fontAlgn="base" latinLnBrk="0" hangingPunct="0">
              <a:lnSpc>
                <a:spcPct val="100000"/>
              </a:lnSpc>
              <a:spcBef>
                <a:spcPct val="0"/>
              </a:spcBef>
              <a:spcAft>
                <a:spcPct val="0"/>
              </a:spcAft>
              <a:buClrTx/>
              <a:buSzTx/>
              <a:buFontTx/>
              <a:buNone/>
              <a:defRPr kumimoji="0" lang="zh-CN" altLang="en-US" sz="3600" b="0" i="0" u="none" kern="1200" baseline="0">
                <a:solidFill>
                  <a:schemeClr val="tx1"/>
                </a:solidFill>
                <a:latin typeface="Calibri" panose="020f0502020204030204" pitchFamily="34" charset="0"/>
                <a:ea typeface="Helvetica" pitchFamily="34" charset="0"/>
                <a:cs typeface="+mn-cs"/>
                <a:sym typeface="Calibri" panose="020f0502020204030204" pitchFamily="34" charset="0"/>
              </a:defRPr>
            </a:lvl2pPr>
            <a:lvl3pPr marL="914400" lvl="2" indent="0" algn="l" defTabSz="914400" rtl="0" eaLnBrk="0" fontAlgn="base" latinLnBrk="0" hangingPunct="0">
              <a:lnSpc>
                <a:spcPct val="100000"/>
              </a:lnSpc>
              <a:spcBef>
                <a:spcPct val="0"/>
              </a:spcBef>
              <a:spcAft>
                <a:spcPct val="0"/>
              </a:spcAft>
              <a:buClrTx/>
              <a:buSzTx/>
              <a:buFontTx/>
              <a:buNone/>
              <a:defRPr kumimoji="0" lang="zh-CN" altLang="en-US" sz="3600" b="0" i="0" u="none" kern="1200" baseline="0">
                <a:solidFill>
                  <a:schemeClr val="tx1"/>
                </a:solidFill>
                <a:latin typeface="Calibri" panose="020f0502020204030204" pitchFamily="34" charset="0"/>
                <a:ea typeface="Helvetica" pitchFamily="34" charset="0"/>
                <a:cs typeface="+mn-cs"/>
                <a:sym typeface="Calibri" panose="020f0502020204030204" pitchFamily="34" charset="0"/>
              </a:defRPr>
            </a:lvl3pPr>
            <a:lvl4pPr marL="1371600" lvl="3" indent="0" algn="l" defTabSz="914400" rtl="0" eaLnBrk="0" fontAlgn="base" latinLnBrk="0" hangingPunct="0">
              <a:lnSpc>
                <a:spcPct val="100000"/>
              </a:lnSpc>
              <a:spcBef>
                <a:spcPct val="0"/>
              </a:spcBef>
              <a:spcAft>
                <a:spcPct val="0"/>
              </a:spcAft>
              <a:buClrTx/>
              <a:buSzTx/>
              <a:buFontTx/>
              <a:buNone/>
              <a:defRPr kumimoji="0" lang="zh-CN" altLang="en-US" sz="3600" b="0" i="0" u="none" kern="1200" baseline="0">
                <a:solidFill>
                  <a:schemeClr val="tx1"/>
                </a:solidFill>
                <a:latin typeface="Calibri" panose="020f0502020204030204" pitchFamily="34" charset="0"/>
                <a:ea typeface="Helvetica" pitchFamily="34" charset="0"/>
                <a:cs typeface="+mn-cs"/>
                <a:sym typeface="Calibri" panose="020f0502020204030204" pitchFamily="34" charset="0"/>
              </a:defRPr>
            </a:lvl4pPr>
            <a:lvl5pPr marL="1828800" lvl="4" indent="0" algn="l" defTabSz="914400" rtl="0" eaLnBrk="0" fontAlgn="base" latinLnBrk="0" hangingPunct="0">
              <a:lnSpc>
                <a:spcPct val="100000"/>
              </a:lnSpc>
              <a:spcBef>
                <a:spcPct val="0"/>
              </a:spcBef>
              <a:spcAft>
                <a:spcPct val="0"/>
              </a:spcAft>
              <a:buClrTx/>
              <a:buSzTx/>
              <a:buFontTx/>
              <a:buNone/>
              <a:defRPr kumimoji="0" lang="zh-CN" altLang="en-US" sz="3600" b="0" i="0" u="none" kern="1200" baseline="0">
                <a:solidFill>
                  <a:schemeClr val="tx1"/>
                </a:solidFill>
                <a:latin typeface="Calibri" panose="020f0502020204030204" pitchFamily="34" charset="0"/>
                <a:ea typeface="Helvetica" pitchFamily="34" charset="0"/>
                <a:cs typeface="+mn-cs"/>
                <a:sym typeface="Calibri" panose="020f0502020204030204" pitchFamily="34" charset="0"/>
              </a:defRPr>
            </a:lvl5pPr>
            <a:lvl6pPr marL="2514600" lvl="5" indent="-228600" algn="l" defTabSz="685800" rtl="0" eaLnBrk="0" fontAlgn="base" latinLnBrk="0" hangingPunct="0">
              <a:lnSpc>
                <a:spcPct val="100000"/>
              </a:lnSpc>
              <a:spcBef>
                <a:spcPct val="0"/>
              </a:spcBef>
              <a:spcAft>
                <a:spcPct val="0"/>
              </a:spcAft>
              <a:buNone/>
              <a:defRPr lang="zh-CN" altLang="en-US" sz="3600" b="0" i="0" u="none" kern="1200" baseline="0">
                <a:solidFill>
                  <a:schemeClr val="tx1"/>
                </a:solidFill>
                <a:latin typeface="Calibri" panose="020f0502020204030204" pitchFamily="34" charset="0"/>
                <a:ea typeface="微软雅黑" panose="020b0503020204020204" pitchFamily="34" charset="-122"/>
                <a:cs typeface="Helvetica" pitchFamily="34" charset="0"/>
                <a:sym typeface="Calibri" panose="020f0502020204030204" pitchFamily="34" charset="0"/>
              </a:defRPr>
            </a:lvl6pPr>
            <a:lvl7pPr marL="2971800" lvl="6" indent="-228600" algn="l" defTabSz="685800" rtl="0" eaLnBrk="0" fontAlgn="base" latinLnBrk="0" hangingPunct="0">
              <a:lnSpc>
                <a:spcPct val="100000"/>
              </a:lnSpc>
              <a:spcBef>
                <a:spcPct val="0"/>
              </a:spcBef>
              <a:spcAft>
                <a:spcPct val="0"/>
              </a:spcAft>
              <a:buNone/>
              <a:defRPr lang="zh-CN" altLang="en-US" sz="3600" b="0" i="0" u="none" kern="1200" baseline="0">
                <a:solidFill>
                  <a:schemeClr val="tx1"/>
                </a:solidFill>
                <a:latin typeface="Calibri" panose="020f0502020204030204" pitchFamily="34" charset="0"/>
                <a:ea typeface="微软雅黑" panose="020b0503020204020204" pitchFamily="34" charset="-122"/>
                <a:cs typeface="Helvetica" pitchFamily="34" charset="0"/>
                <a:sym typeface="Calibri" panose="020f0502020204030204" pitchFamily="34" charset="0"/>
              </a:defRPr>
            </a:lvl7pPr>
            <a:lvl8pPr marL="3429000" lvl="7" indent="-228600" algn="l" defTabSz="685800" rtl="0" eaLnBrk="0" fontAlgn="base" latinLnBrk="0" hangingPunct="0">
              <a:lnSpc>
                <a:spcPct val="100000"/>
              </a:lnSpc>
              <a:spcBef>
                <a:spcPct val="0"/>
              </a:spcBef>
              <a:spcAft>
                <a:spcPct val="0"/>
              </a:spcAft>
              <a:buNone/>
              <a:defRPr lang="zh-CN" altLang="en-US" sz="3600" b="0" i="0" u="none" kern="1200" baseline="0">
                <a:solidFill>
                  <a:schemeClr val="tx1"/>
                </a:solidFill>
                <a:latin typeface="Calibri" panose="020f0502020204030204" pitchFamily="34" charset="0"/>
                <a:ea typeface="微软雅黑" panose="020b0503020204020204" pitchFamily="34" charset="-122"/>
                <a:cs typeface="Helvetica" pitchFamily="34" charset="0"/>
                <a:sym typeface="Calibri" panose="020f0502020204030204" pitchFamily="34" charset="0"/>
              </a:defRPr>
            </a:lvl8pPr>
            <a:lvl9pPr marL="3886200" lvl="8" indent="-228600" algn="l" defTabSz="685800" rtl="0" eaLnBrk="0" fontAlgn="base" latinLnBrk="0" hangingPunct="0">
              <a:lnSpc>
                <a:spcPct val="100000"/>
              </a:lnSpc>
              <a:spcBef>
                <a:spcPct val="0"/>
              </a:spcBef>
              <a:spcAft>
                <a:spcPct val="0"/>
              </a:spcAft>
              <a:buNone/>
              <a:defRPr lang="zh-CN" altLang="en-US" sz="3600" b="0" i="0" u="none" kern="1200" baseline="0">
                <a:solidFill>
                  <a:schemeClr val="tx1"/>
                </a:solidFill>
                <a:latin typeface="Calibri" panose="020f0502020204030204" pitchFamily="34" charset="0"/>
                <a:ea typeface="微软雅黑" panose="020b0503020204020204" pitchFamily="34" charset="-122"/>
                <a:cs typeface="Helvetica" pitchFamily="34" charset="0"/>
                <a:sym typeface="Calibri" panose="020f050202020403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pPr>
            <a:r>
              <a:rPr kumimoji="0" lang="zh-CN" altLang="en-US" sz="1350" b="1" i="0" u="none" strike="noStrike" kern="0" cap="none" spc="0" normalizeH="0" baseline="0" noProof="1">
                <a:solidFill>
                  <a:srgbClr val="FFFF00"/>
                </a:solidFill>
                <a:latin typeface="方正启体简体"/>
                <a:ea typeface="方正启体简体"/>
                <a:cs typeface="+mn-ea"/>
                <a:sym typeface="方正启体简体"/>
              </a:rPr>
              <a:t>分权制衡</a:t>
            </a:r>
            <a:endParaRPr kumimoji="0" lang="zh-CN" altLang="en-US" sz="1350" b="1" i="0" u="none" strike="noStrike" kern="0" cap="none" spc="0" normalizeH="0" baseline="0" noProof="1">
              <a:solidFill>
                <a:srgbClr val="FFFF00"/>
              </a:solidFill>
              <a:latin typeface="方正启体简体"/>
              <a:ea typeface="方正启体简体"/>
              <a:cs typeface="+mn-ea"/>
              <a:sym typeface="方正启体简体"/>
            </a:endParaRPr>
          </a:p>
        </p:txBody>
      </p:sp>
      <p:sp>
        <p:nvSpPr>
          <p:cNvPr id="14342" name="Line 77"/>
          <p:cNvSpPr>
            <a:spLocks noChangeShapeType="1"/>
          </p:cNvSpPr>
          <p:nvPr>
            <p:custDataLst>
              <p:tags r:id="rId8"/>
            </p:custDataLst>
          </p:nvPr>
        </p:nvSpPr>
        <p:spPr bwMode="auto">
          <a:xfrm rot="11040000">
            <a:off x="8460581" y="1658302"/>
            <a:ext cx="32861" cy="482918"/>
          </a:xfrm>
          <a:prstGeom prst="line">
            <a:avLst/>
          </a:prstGeom>
          <a:noFill/>
          <a:ln w="76200">
            <a:solidFill>
              <a:schemeClr val="accent3">
                <a:lumMod val="50000"/>
              </a:schemeClr>
            </a:solidFill>
            <a:round/>
          </a:ln>
          <a:extLst>
            <a:ext uri="{909E8E84-426E-40DD-AFC4-6F175D3DCCD1}">
              <a14:hiddenFill xmlns:a14="http://schemas.microsoft.com/office/drawing/2010/main">
                <a:noFill/>
              </a14:hiddenFill>
            </a:ext>
          </a:extLst>
        </p:spPr>
        <p:txBody>
          <a:bodyPr/>
          <a:lstStyle>
            <a:defPPr>
              <a:defRPr lang="zh-CN"/>
            </a:defPPr>
            <a:lvl1pPr marL="0" lvl="0" indent="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1pPr>
            <a:lvl2pPr marL="342900" lvl="1" indent="1143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2pPr>
            <a:lvl3pPr marL="685800" lvl="2" indent="2286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3pPr>
            <a:lvl4pPr marL="1028700" lvl="3" indent="3429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4pPr>
            <a:lvl5pPr marL="1371600" lvl="4"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5pPr>
            <a:lvl6pPr marL="2286000" lvl="5"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6pPr>
            <a:lvl7pPr marL="2743200" lvl="6"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7pPr>
            <a:lvl8pPr marL="3200400" lvl="7"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8pPr>
            <a:lvl9pPr marL="3657600" lvl="8"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9pPr>
          </a:lstStyle>
          <a:p>
            <a:pPr marL="0" marR="0" lvl="0" indent="0" algn="l" defTabSz="914400" rtl="0" eaLnBrk="0" fontAlgn="base" latinLnBrk="0" hangingPunct="0">
              <a:lnSpc>
                <a:spcPct val="100000"/>
              </a:lnSpc>
              <a:spcBef>
                <a:spcPct val="0"/>
              </a:spcBef>
              <a:spcAft>
                <a:spcPct val="0"/>
              </a:spcAft>
              <a:buClrTx/>
              <a:buSzTx/>
              <a:buFontTx/>
              <a:buNone/>
              <a:defRPr/>
            </a:pPr>
            <a:endParaRPr kumimoji="0" lang="zh-CN" altLang="en-US" sz="2700" b="0" i="0" u="none" strike="noStrike" kern="1200" cap="none" spc="0" normalizeH="0" baseline="0" noProof="0">
              <a:ln>
                <a:noFill/>
              </a:ln>
              <a:solidFill>
                <a:schemeClr val="tx1"/>
              </a:solidFill>
              <a:effectLst/>
              <a:uLnTx/>
              <a:uFillTx/>
              <a:latin typeface="方正启体简体"/>
              <a:ea typeface="方正启体简体"/>
              <a:cs typeface="方正启体简体"/>
              <a:sym typeface="方正启体简体"/>
            </a:endParaRPr>
          </a:p>
        </p:txBody>
      </p:sp>
      <p:sp>
        <p:nvSpPr>
          <p:cNvPr id="14343" name="Line 78"/>
          <p:cNvSpPr>
            <a:spLocks noChangeShapeType="1"/>
          </p:cNvSpPr>
          <p:nvPr>
            <p:custDataLst>
              <p:tags r:id="rId9"/>
            </p:custDataLst>
          </p:nvPr>
        </p:nvSpPr>
        <p:spPr bwMode="auto">
          <a:xfrm>
            <a:off x="8738711" y="2489359"/>
            <a:ext cx="816293" cy="447199"/>
          </a:xfrm>
          <a:prstGeom prst="line">
            <a:avLst/>
          </a:prstGeom>
          <a:noFill/>
          <a:ln w="76200">
            <a:solidFill>
              <a:schemeClr val="accent3">
                <a:lumMod val="50000"/>
              </a:schemeClr>
            </a:solidFill>
            <a:round/>
          </a:ln>
          <a:extLst>
            <a:ext uri="{909E8E84-426E-40DD-AFC4-6F175D3DCCD1}">
              <a14:hiddenFill xmlns:a14="http://schemas.microsoft.com/office/drawing/2010/main">
                <a:noFill/>
              </a14:hiddenFill>
            </a:ext>
          </a:extLst>
        </p:spPr>
        <p:txBody>
          <a:bodyPr/>
          <a:lstStyle>
            <a:defPPr>
              <a:defRPr lang="zh-CN"/>
            </a:defPPr>
            <a:lvl1pPr marL="0" lvl="0" indent="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1pPr>
            <a:lvl2pPr marL="342900" lvl="1" indent="1143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2pPr>
            <a:lvl3pPr marL="685800" lvl="2" indent="2286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3pPr>
            <a:lvl4pPr marL="1028700" lvl="3" indent="3429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4pPr>
            <a:lvl5pPr marL="1371600" lvl="4"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5pPr>
            <a:lvl6pPr marL="2286000" lvl="5"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6pPr>
            <a:lvl7pPr marL="2743200" lvl="6"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7pPr>
            <a:lvl8pPr marL="3200400" lvl="7"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8pPr>
            <a:lvl9pPr marL="3657600" lvl="8"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9pPr>
          </a:lstStyle>
          <a:p>
            <a:pPr marL="0" marR="0" lvl="0" indent="0" algn="l" defTabSz="914400" rtl="0" eaLnBrk="0" fontAlgn="base" latinLnBrk="0" hangingPunct="0">
              <a:lnSpc>
                <a:spcPct val="100000"/>
              </a:lnSpc>
              <a:spcBef>
                <a:spcPct val="0"/>
              </a:spcBef>
              <a:spcAft>
                <a:spcPct val="0"/>
              </a:spcAft>
              <a:buClrTx/>
              <a:buSzTx/>
              <a:buFontTx/>
              <a:buNone/>
              <a:defRPr/>
            </a:pPr>
            <a:endParaRPr kumimoji="0" lang="zh-CN" altLang="en-US" sz="2700" b="0" i="0" u="none" strike="noStrike" kern="1200" cap="none" spc="0" normalizeH="0" baseline="0" noProof="0">
              <a:ln>
                <a:noFill/>
              </a:ln>
              <a:solidFill>
                <a:schemeClr val="tx1"/>
              </a:solidFill>
              <a:effectLst/>
              <a:uLnTx/>
              <a:uFillTx/>
              <a:latin typeface="方正启体简体"/>
              <a:ea typeface="方正启体简体"/>
              <a:cs typeface="方正启体简体"/>
              <a:sym typeface="方正启体简体"/>
            </a:endParaRPr>
          </a:p>
        </p:txBody>
      </p:sp>
      <p:cxnSp>
        <p:nvCxnSpPr>
          <p:cNvPr id="26631" name="Line 79"/>
          <p:cNvCxnSpPr/>
          <p:nvPr>
            <p:custDataLst>
              <p:tags r:id="rId10"/>
            </p:custDataLst>
          </p:nvPr>
        </p:nvCxnSpPr>
        <p:spPr>
          <a:xfrm flipV="1">
            <a:off x="7692390" y="2489359"/>
            <a:ext cx="619601" cy="447675"/>
          </a:xfrm>
          <a:prstGeom prst="line">
            <a:avLst/>
          </a:prstGeom>
          <a:ln w="76200" cap="flat" cmpd="sng">
            <a:solidFill>
              <a:srgbClr val="4F6228"/>
            </a:solidFill>
            <a:prstDash val="solid"/>
            <a:miter/>
            <a:headEnd type="none" w="med" len="med"/>
            <a:tailEnd type="none" w="med" len="med"/>
          </a:ln>
        </p:spPr>
      </p:cxnSp>
      <p:sp>
        <p:nvSpPr>
          <p:cNvPr id="14347" name="文本框 1"/>
          <p:cNvSpPr txBox="1"/>
          <p:nvPr>
            <p:custDataLst>
              <p:tags r:id="rId11"/>
            </p:custDataLst>
          </p:nvPr>
        </p:nvSpPr>
        <p:spPr>
          <a:xfrm>
            <a:off x="711200" y="4006215"/>
            <a:ext cx="11237595" cy="1094740"/>
          </a:xfrm>
          <a:prstGeom prst="rect">
            <a:avLst/>
          </a:prstGeom>
          <a:noFill/>
          <a:ln w="25400" cap="flat">
            <a:noFill/>
            <a:miter lim="400000"/>
          </a:ln>
        </p:spPr>
        <p:style>
          <a:lnRef idx="0">
            <a:srgbClr val="FFFFFF"/>
          </a:lnRef>
          <a:fillRef idx="0">
            <a:srgbClr val="FFFFFF"/>
          </a:fillRef>
          <a:effectRef idx="0">
            <a:srgbClr val="FFFFFF"/>
          </a:effectRef>
          <a:fontRef idx="none"/>
        </p:style>
        <p:txBody>
          <a:bodyPr spcFirstLastPara="1" wrap="square" lIns="68579" tIns="68579" rIns="68579" bIns="68579">
            <a:spAutoFit/>
          </a:bodyPr>
          <a:lstStyle>
            <a:defPPr>
              <a:defRPr lang="zh-CN"/>
            </a:defPPr>
            <a:lvl1pPr marL="0" lvl="0" indent="0" algn="l" defTabSz="914400" rtl="0" eaLnBrk="0" fontAlgn="base" latinLnBrk="0" hangingPunct="0">
              <a:lnSpc>
                <a:spcPct val="100000"/>
              </a:lnSpc>
              <a:spcBef>
                <a:spcPct val="0"/>
              </a:spcBef>
              <a:spcAft>
                <a:spcPct val="0"/>
              </a:spcAft>
              <a:buClrTx/>
              <a:buSzTx/>
              <a:buFontTx/>
              <a:buNone/>
              <a:defRPr kumimoji="0" lang="zh-CN" altLang="en-US" sz="3600" b="0" i="0" u="none" kern="1200" baseline="0">
                <a:solidFill>
                  <a:schemeClr val="tx1"/>
                </a:solidFill>
                <a:latin typeface="Calibri" panose="020f0502020204030204" pitchFamily="34" charset="0"/>
                <a:ea typeface="Helvetica" pitchFamily="34" charset="0"/>
                <a:cs typeface="+mn-cs"/>
                <a:sym typeface="Calibri" panose="020f0502020204030204" pitchFamily="34" charset="0"/>
              </a:defRPr>
            </a:lvl1pPr>
            <a:lvl2pPr marL="457200" lvl="1" indent="0" algn="l" defTabSz="914400" rtl="0" eaLnBrk="0" fontAlgn="base" latinLnBrk="0" hangingPunct="0">
              <a:lnSpc>
                <a:spcPct val="100000"/>
              </a:lnSpc>
              <a:spcBef>
                <a:spcPct val="0"/>
              </a:spcBef>
              <a:spcAft>
                <a:spcPct val="0"/>
              </a:spcAft>
              <a:buClrTx/>
              <a:buSzTx/>
              <a:buFontTx/>
              <a:buNone/>
              <a:defRPr kumimoji="0" lang="zh-CN" altLang="en-US" sz="3600" b="0" i="0" u="none" kern="1200" baseline="0">
                <a:solidFill>
                  <a:schemeClr val="tx1"/>
                </a:solidFill>
                <a:latin typeface="Calibri" panose="020f0502020204030204" pitchFamily="34" charset="0"/>
                <a:ea typeface="Helvetica" pitchFamily="34" charset="0"/>
                <a:cs typeface="+mn-cs"/>
                <a:sym typeface="Calibri" panose="020f0502020204030204" pitchFamily="34" charset="0"/>
              </a:defRPr>
            </a:lvl2pPr>
            <a:lvl3pPr marL="914400" lvl="2" indent="0" algn="l" defTabSz="914400" rtl="0" eaLnBrk="0" fontAlgn="base" latinLnBrk="0" hangingPunct="0">
              <a:lnSpc>
                <a:spcPct val="100000"/>
              </a:lnSpc>
              <a:spcBef>
                <a:spcPct val="0"/>
              </a:spcBef>
              <a:spcAft>
                <a:spcPct val="0"/>
              </a:spcAft>
              <a:buClrTx/>
              <a:buSzTx/>
              <a:buFontTx/>
              <a:buNone/>
              <a:defRPr kumimoji="0" lang="zh-CN" altLang="en-US" sz="3600" b="0" i="0" u="none" kern="1200" baseline="0">
                <a:solidFill>
                  <a:schemeClr val="tx1"/>
                </a:solidFill>
                <a:latin typeface="Calibri" panose="020f0502020204030204" pitchFamily="34" charset="0"/>
                <a:ea typeface="Helvetica" pitchFamily="34" charset="0"/>
                <a:cs typeface="+mn-cs"/>
                <a:sym typeface="Calibri" panose="020f0502020204030204" pitchFamily="34" charset="0"/>
              </a:defRPr>
            </a:lvl3pPr>
            <a:lvl4pPr marL="1371600" lvl="3" indent="0" algn="l" defTabSz="914400" rtl="0" eaLnBrk="0" fontAlgn="base" latinLnBrk="0" hangingPunct="0">
              <a:lnSpc>
                <a:spcPct val="100000"/>
              </a:lnSpc>
              <a:spcBef>
                <a:spcPct val="0"/>
              </a:spcBef>
              <a:spcAft>
                <a:spcPct val="0"/>
              </a:spcAft>
              <a:buClrTx/>
              <a:buSzTx/>
              <a:buFontTx/>
              <a:buNone/>
              <a:defRPr kumimoji="0" lang="zh-CN" altLang="en-US" sz="3600" b="0" i="0" u="none" kern="1200" baseline="0">
                <a:solidFill>
                  <a:schemeClr val="tx1"/>
                </a:solidFill>
                <a:latin typeface="Calibri" panose="020f0502020204030204" pitchFamily="34" charset="0"/>
                <a:ea typeface="Helvetica" pitchFamily="34" charset="0"/>
                <a:cs typeface="+mn-cs"/>
                <a:sym typeface="Calibri" panose="020f0502020204030204" pitchFamily="34" charset="0"/>
              </a:defRPr>
            </a:lvl4pPr>
            <a:lvl5pPr marL="1828800" lvl="4" indent="0" algn="l" defTabSz="914400" rtl="0" eaLnBrk="0" fontAlgn="base" latinLnBrk="0" hangingPunct="0">
              <a:lnSpc>
                <a:spcPct val="100000"/>
              </a:lnSpc>
              <a:spcBef>
                <a:spcPct val="0"/>
              </a:spcBef>
              <a:spcAft>
                <a:spcPct val="0"/>
              </a:spcAft>
              <a:buClrTx/>
              <a:buSzTx/>
              <a:buFontTx/>
              <a:buNone/>
              <a:defRPr kumimoji="0" lang="zh-CN" altLang="en-US" sz="3600" b="0" i="0" u="none" kern="1200" baseline="0">
                <a:solidFill>
                  <a:schemeClr val="tx1"/>
                </a:solidFill>
                <a:latin typeface="Calibri" panose="020f0502020204030204" pitchFamily="34" charset="0"/>
                <a:ea typeface="Helvetica" pitchFamily="34" charset="0"/>
                <a:cs typeface="+mn-cs"/>
                <a:sym typeface="Calibri" panose="020f0502020204030204" pitchFamily="34" charset="0"/>
              </a:defRPr>
            </a:lvl5pPr>
            <a:lvl6pPr marL="2286000" lvl="5"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6pPr>
            <a:lvl7pPr marL="2743200" lvl="6"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7pPr>
            <a:lvl8pPr marL="3200400" lvl="7"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8pPr>
            <a:lvl9pPr marL="3657600" lvl="8"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9pPr>
          </a:lstStyle>
          <a:p>
            <a:pPr marL="0" marR="0" lvl="0" indent="0" algn="just" defTabSz="914400" rtl="0" eaLnBrk="0" fontAlgn="base" latinLnBrk="0" hangingPunct="0">
              <a:lnSpc>
                <a:spcPct val="130000"/>
              </a:lnSpc>
              <a:spcBef>
                <a:spcPct val="0"/>
              </a:spcBef>
              <a:spcAft>
                <a:spcPct val="0"/>
              </a:spcAft>
              <a:buClrTx/>
              <a:buSzTx/>
              <a:buFontTx/>
              <a:buNone/>
            </a:pPr>
            <a:r>
              <a:rPr kumimoji="0" lang="zh-CN" altLang="en-US" sz="2400" b="1" i="0" u="none" strike="noStrike" kern="0" cap="none" spc="0" normalizeH="0" baseline="0" noProof="1">
                <a:solidFill>
                  <a:srgbClr val="0E2FBE"/>
                </a:solidFill>
                <a:latin typeface="方正启体简体"/>
                <a:ea typeface="方正启体简体"/>
                <a:cs typeface="+mn-ea"/>
                <a:sym typeface="方正启体简体"/>
              </a:rPr>
              <a:t>    当一个美国人在思考政府建设的问题时，他的思路不是如何去创造权威和集中权力，而是如何去限制权威和分散权力。    </a:t>
            </a:r>
            <a:r>
              <a:rPr kumimoji="0" lang="zh-CN" altLang="en-US" sz="2400" b="1" i="0" u="none" strike="noStrike" kern="0" cap="none" spc="0" normalizeH="0" baseline="0" noProof="1">
                <a:solidFill>
                  <a:schemeClr val="tx1"/>
                </a:solidFill>
                <a:latin typeface="方正启体简体"/>
                <a:ea typeface="方正启体简体"/>
                <a:cs typeface="+mn-ea"/>
                <a:sym typeface="方正启体简体"/>
              </a:rPr>
              <a:t>  </a:t>
            </a:r>
            <a:r>
              <a:rPr kumimoji="0" lang="en-US" altLang="zh-CN" sz="2400" b="1" i="0" u="none" strike="noStrike" kern="0" cap="none" spc="0" normalizeH="0" baseline="0" noProof="1">
                <a:solidFill>
                  <a:schemeClr val="tx1"/>
                </a:solidFill>
                <a:latin typeface="方正启体简体"/>
                <a:ea typeface="方正启体简体"/>
                <a:cs typeface="+mn-ea"/>
                <a:sym typeface="方正启体简体"/>
              </a:rPr>
              <a:t>——</a:t>
            </a:r>
            <a:r>
              <a:rPr kumimoji="0" lang="zh-CN" altLang="en-US" sz="2400" b="1" i="0" u="none" strike="noStrike" kern="0" cap="none" spc="0" normalizeH="0" baseline="0" noProof="1">
                <a:solidFill>
                  <a:schemeClr val="tx1"/>
                </a:solidFill>
                <a:latin typeface="方正启体简体"/>
                <a:ea typeface="方正启体简体"/>
                <a:cs typeface="+mn-ea"/>
                <a:sym typeface="方正启体简体"/>
              </a:rPr>
              <a:t>美国政治学家亨廷顿</a:t>
            </a:r>
            <a:endParaRPr kumimoji="0" lang="zh-CN" altLang="en-US" sz="2400" b="1" i="0" u="none" strike="noStrike" kern="0" cap="none" spc="0" normalizeH="0" baseline="0" noProof="1">
              <a:solidFill>
                <a:schemeClr val="tx1"/>
              </a:solidFill>
              <a:latin typeface="方正启体简体"/>
              <a:ea typeface="方正启体简体"/>
              <a:cs typeface="+mn-ea"/>
              <a:sym typeface="方正启体简体"/>
            </a:endParaRPr>
          </a:p>
        </p:txBody>
      </p:sp>
      <p:pic>
        <p:nvPicPr>
          <p:cNvPr id="164866" name="图片 2"/>
          <p:cNvPicPr>
            <a:picLocks noChangeAspect="1"/>
          </p:cNvPicPr>
          <p:nvPr>
            <p:custDataLst>
              <p:tags r:id="rId13"/>
            </p:custDataLst>
          </p:nvPr>
        </p:nvPicPr>
        <p:blipFill>
          <a:blip r:embed="rId12"/>
          <a:srcRect t="8283" r="531" b="8335"/>
          <a:stretch>
            <a:fillRect/>
          </a:stretch>
        </p:blipFill>
        <p:spPr>
          <a:xfrm>
            <a:off x="1995170" y="878205"/>
            <a:ext cx="4523105" cy="3093720"/>
          </a:xfrm>
          <a:prstGeom prst="rect">
            <a:avLst/>
          </a:prstGeom>
          <a:noFill/>
          <a:ln w="9525">
            <a:noFill/>
          </a:ln>
        </p:spPr>
      </p:pic>
      <p:sp>
        <p:nvSpPr>
          <p:cNvPr id="100" name="文本框 99"/>
          <p:cNvSpPr txBox="1"/>
          <p:nvPr>
            <p:custDataLst>
              <p:tags r:id="rId14"/>
            </p:custDataLst>
          </p:nvPr>
        </p:nvSpPr>
        <p:spPr>
          <a:xfrm>
            <a:off x="930910" y="5100955"/>
            <a:ext cx="10798175" cy="398780"/>
          </a:xfrm>
          <a:prstGeom prst="rect">
            <a:avLst/>
          </a:prstGeom>
          <a:noFill/>
          <a:ln w="9525">
            <a:noFill/>
          </a:ln>
        </p:spPr>
        <p:txBody>
          <a:bodyPr wrap="square">
            <a:spAutoFit/>
          </a:bodyPr>
          <a:lstStyle>
            <a:defPPr>
              <a:defRPr lang="zh-CN"/>
            </a:defPPr>
            <a:lvl1pPr marL="0" lvl="0" indent="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1pPr>
            <a:lvl2pPr marL="342900" lvl="1" indent="1143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2pPr>
            <a:lvl3pPr marL="685800" lvl="2" indent="2286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3pPr>
            <a:lvl4pPr marL="1028700" lvl="3" indent="3429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4pPr>
            <a:lvl5pPr marL="1371600" lvl="4"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5pPr>
            <a:lvl6pPr marL="2286000" lvl="5"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6pPr>
            <a:lvl7pPr marL="2743200" lvl="6"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7pPr>
            <a:lvl8pPr marL="3200400" lvl="7"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8pPr>
            <a:lvl9pPr marL="3657600" lvl="8"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9pPr>
          </a:lstStyle>
          <a:p>
            <a:pPr indent="713740"/>
            <a:r>
              <a:rPr lang="zh-CN" sz="2000" b="1">
                <a:solidFill>
                  <a:srgbClr val="FF0000"/>
                </a:solidFill>
                <a:latin typeface="方正启体简体"/>
                <a:ea typeface="方正启体简体"/>
                <a:cs typeface="方正启体简体"/>
              </a:rPr>
              <a:t>阅读教材</a:t>
            </a:r>
            <a:r>
              <a:rPr lang="en-US" sz="2000" b="1">
                <a:solidFill>
                  <a:srgbClr val="FF0000"/>
                </a:solidFill>
                <a:latin typeface="方正启体简体"/>
                <a:ea typeface="方正启体简体"/>
                <a:cs typeface="方正启体简体"/>
              </a:rPr>
              <a:t>P66“</a:t>
            </a:r>
            <a:r>
              <a:rPr lang="zh-CN" sz="2000" b="1">
                <a:solidFill>
                  <a:srgbClr val="FF0000"/>
                </a:solidFill>
                <a:latin typeface="方正启体简体"/>
                <a:ea typeface="方正启体简体"/>
                <a:cs typeface="方正启体简体"/>
              </a:rPr>
              <a:t>历史纵横</a:t>
            </a:r>
            <a:r>
              <a:rPr lang="en-US" sz="2000" b="1">
                <a:solidFill>
                  <a:srgbClr val="FF0000"/>
                </a:solidFill>
                <a:latin typeface="方正启体简体"/>
                <a:ea typeface="方正启体简体"/>
                <a:cs typeface="方正启体简体"/>
              </a:rPr>
              <a:t>”</a:t>
            </a:r>
            <a:r>
              <a:rPr lang="zh-CN" sz="2000" b="1">
                <a:solidFill>
                  <a:srgbClr val="FF0000"/>
                </a:solidFill>
                <a:latin typeface="方正启体简体"/>
                <a:ea typeface="方正启体简体"/>
                <a:cs typeface="方正启体简体"/>
              </a:rPr>
              <a:t>，思考：美国文化中的清教因素对美国产生了怎样的影响？</a:t>
            </a:r>
            <a:endParaRPr lang="zh-CN" altLang="en-US" sz="2000" b="1">
              <a:solidFill>
                <a:srgbClr val="FF0000"/>
              </a:solidFill>
              <a:latin typeface="方正启体简体"/>
              <a:ea typeface="方正启体简体"/>
              <a:cs typeface="方正启体简体"/>
            </a:endParaRPr>
          </a:p>
        </p:txBody>
      </p:sp>
      <p:sp>
        <p:nvSpPr>
          <p:cNvPr id="3" name="文本框 2"/>
          <p:cNvSpPr txBox="1"/>
          <p:nvPr>
            <p:custDataLst>
              <p:tags r:id="rId15"/>
            </p:custDataLst>
          </p:nvPr>
        </p:nvSpPr>
        <p:spPr>
          <a:xfrm>
            <a:off x="930910" y="5594350"/>
            <a:ext cx="10798810" cy="1014730"/>
          </a:xfrm>
          <a:prstGeom prst="rect">
            <a:avLst/>
          </a:prstGeom>
          <a:noFill/>
          <a:ln w="9525">
            <a:noFill/>
          </a:ln>
        </p:spPr>
        <p:txBody>
          <a:bodyPr wrap="square">
            <a:spAutoFit/>
          </a:bodyPr>
          <a:lstStyle>
            <a:defPPr>
              <a:defRPr lang="zh-CN"/>
            </a:defPPr>
            <a:lvl1pPr marL="0" lvl="0" indent="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1pPr>
            <a:lvl2pPr marL="342900" lvl="1" indent="1143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2pPr>
            <a:lvl3pPr marL="685800" lvl="2" indent="2286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3pPr>
            <a:lvl4pPr marL="1028700" lvl="3" indent="3429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4pPr>
            <a:lvl5pPr marL="1371600" lvl="4"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5pPr>
            <a:lvl6pPr marL="2286000" lvl="5"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6pPr>
            <a:lvl7pPr marL="2743200" lvl="6"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7pPr>
            <a:lvl8pPr marL="3200400" lvl="7"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8pPr>
            <a:lvl9pPr marL="3657600" lvl="8"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9pPr>
          </a:lstStyle>
          <a:p>
            <a:pPr algn="l"/>
            <a:r>
              <a:rPr lang="zh-CN" sz="2000" b="1">
                <a:solidFill>
                  <a:srgbClr val="FF0000"/>
                </a:solidFill>
                <a:latin typeface="方正启体简体"/>
                <a:ea typeface="方正启体简体"/>
                <a:cs typeface="方正启体简体"/>
              </a:rPr>
              <a:t>提示：</a:t>
            </a:r>
            <a:r>
              <a:rPr lang="en-US" sz="2000" b="1">
                <a:solidFill>
                  <a:srgbClr val="FF0000"/>
                </a:solidFill>
                <a:latin typeface="方正启体简体"/>
                <a:ea typeface="方正启体简体"/>
                <a:cs typeface="方正启体简体"/>
              </a:rPr>
              <a:t>(1)</a:t>
            </a:r>
            <a:r>
              <a:rPr lang="zh-CN" sz="2000" b="1">
                <a:solidFill>
                  <a:srgbClr val="FF0000"/>
                </a:solidFill>
                <a:latin typeface="方正启体简体"/>
                <a:ea typeface="方正启体简体"/>
                <a:cs typeface="方正启体简体"/>
              </a:rPr>
              <a:t>清教因素，例如</a:t>
            </a:r>
            <a:r>
              <a:rPr lang="en-US" sz="2000" b="1">
                <a:solidFill>
                  <a:srgbClr val="FF0000"/>
                </a:solidFill>
                <a:latin typeface="方正启体简体"/>
                <a:ea typeface="方正启体简体"/>
                <a:cs typeface="方正启体简体"/>
              </a:rPr>
              <a:t>“</a:t>
            </a:r>
            <a:r>
              <a:rPr lang="zh-CN" sz="2000" b="1">
                <a:solidFill>
                  <a:srgbClr val="FF0000"/>
                </a:solidFill>
                <a:latin typeface="方正启体简体"/>
                <a:ea typeface="方正启体简体"/>
                <a:cs typeface="方正启体简体"/>
              </a:rPr>
              <a:t>契约思想</a:t>
            </a:r>
            <a:r>
              <a:rPr lang="en-US" sz="2000" b="1">
                <a:solidFill>
                  <a:srgbClr val="FF0000"/>
                </a:solidFill>
                <a:latin typeface="方正启体简体"/>
                <a:ea typeface="方正启体简体"/>
                <a:cs typeface="方正启体简体"/>
              </a:rPr>
              <a:t>”“</a:t>
            </a:r>
            <a:r>
              <a:rPr lang="zh-CN" sz="2000" b="1">
                <a:solidFill>
                  <a:srgbClr val="FF0000"/>
                </a:solidFill>
                <a:latin typeface="方正启体简体"/>
                <a:ea typeface="方正启体简体"/>
                <a:cs typeface="方正启体简体"/>
              </a:rPr>
              <a:t>上帝选民</a:t>
            </a:r>
            <a:r>
              <a:rPr lang="en-US" sz="2000" b="1">
                <a:solidFill>
                  <a:srgbClr val="FF0000"/>
                </a:solidFill>
                <a:latin typeface="方正启体简体"/>
                <a:ea typeface="方正启体简体"/>
                <a:cs typeface="方正启体简体"/>
              </a:rPr>
              <a:t>”“</a:t>
            </a:r>
            <a:r>
              <a:rPr lang="zh-CN" sz="2000" b="1">
                <a:solidFill>
                  <a:srgbClr val="FF0000"/>
                </a:solidFill>
                <a:latin typeface="方正启体简体"/>
                <a:ea typeface="方正启体简体"/>
                <a:cs typeface="方正启体简体"/>
              </a:rPr>
              <a:t>民主政治</a:t>
            </a:r>
            <a:r>
              <a:rPr lang="en-US" sz="2000" b="1">
                <a:solidFill>
                  <a:srgbClr val="FF0000"/>
                </a:solidFill>
                <a:latin typeface="方正启体简体"/>
                <a:ea typeface="方正启体简体"/>
                <a:cs typeface="方正启体简体"/>
              </a:rPr>
              <a:t>”“</a:t>
            </a:r>
            <a:r>
              <a:rPr lang="zh-CN" sz="2000" b="1">
                <a:solidFill>
                  <a:srgbClr val="FF0000"/>
                </a:solidFill>
                <a:latin typeface="方正启体简体"/>
                <a:ea typeface="方正启体简体"/>
                <a:cs typeface="方正启体简体"/>
              </a:rPr>
              <a:t>注重个性</a:t>
            </a:r>
            <a:r>
              <a:rPr lang="en-US" sz="2000" b="1">
                <a:solidFill>
                  <a:srgbClr val="FF0000"/>
                </a:solidFill>
                <a:latin typeface="方正启体简体"/>
                <a:ea typeface="方正启体简体"/>
                <a:cs typeface="方正启体简体"/>
              </a:rPr>
              <a:t>”“</a:t>
            </a:r>
            <a:r>
              <a:rPr lang="zh-CN" sz="2000" b="1">
                <a:solidFill>
                  <a:srgbClr val="FF0000"/>
                </a:solidFill>
                <a:latin typeface="方正启体简体"/>
                <a:ea typeface="方正启体简体"/>
                <a:cs typeface="方正启体简体"/>
              </a:rPr>
              <a:t>追求个人的权利、尊严和自由</a:t>
            </a:r>
            <a:r>
              <a:rPr lang="en-US" sz="2000" b="1">
                <a:solidFill>
                  <a:srgbClr val="FF0000"/>
                </a:solidFill>
                <a:latin typeface="方正启体简体"/>
                <a:ea typeface="方正启体简体"/>
                <a:cs typeface="方正启体简体"/>
              </a:rPr>
              <a:t>”</a:t>
            </a:r>
            <a:r>
              <a:rPr lang="zh-CN" sz="2000" b="1">
                <a:solidFill>
                  <a:srgbClr val="FF0000"/>
                </a:solidFill>
                <a:latin typeface="方正启体简体"/>
                <a:ea typeface="方正启体简体"/>
                <a:cs typeface="方正启体简体"/>
              </a:rPr>
              <a:t>等思想丰富了美国政治文化的内容。</a:t>
            </a:r>
            <a:r>
              <a:rPr lang="en-US" sz="2000" b="1">
                <a:solidFill>
                  <a:srgbClr val="FF0000"/>
                </a:solidFill>
                <a:latin typeface="方正启体简体"/>
                <a:ea typeface="方正启体简体"/>
                <a:cs typeface="方正启体简体"/>
              </a:rPr>
              <a:t>(2)</a:t>
            </a:r>
            <a:r>
              <a:rPr lang="zh-CN" sz="2000" b="1">
                <a:solidFill>
                  <a:srgbClr val="FF0000"/>
                </a:solidFill>
                <a:latin typeface="方正启体简体"/>
                <a:ea typeface="方正启体简体"/>
                <a:cs typeface="方正启体简体"/>
              </a:rPr>
              <a:t>清教因素体现了强烈的使命感，对美国以后的侵略扩张提供了重要动力。
</a:t>
            </a:r>
            <a:endParaRPr lang="zh-CN" altLang="en-US" sz="2000" b="1">
              <a:solidFill>
                <a:srgbClr val="FF0000"/>
              </a:solidFill>
              <a:latin typeface="方正启体简体"/>
              <a:ea typeface="方正启体简体"/>
              <a:cs typeface="方正启体简体"/>
            </a:endParaRPr>
          </a:p>
        </p:txBody>
      </p:sp>
    </p:spTree>
    <p:custDataLst>
      <p:tags r:id="rId16"/>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nodeType="clickEffect">
                                  <p:stCondLst>
                                    <p:cond delay="0"/>
                                  </p:stCondLst>
                                  <p:childTnLst>
                                    <p:set>
                                      <p:cBhvr>
                                        <p:cTn id="6" dur="1" fill="hold">
                                          <p:stCondLst>
                                            <p:cond delay="0"/>
                                          </p:stCondLst>
                                        </p:cTn>
                                        <p:tgtEl>
                                          <p:spTgt spid="164866"/>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1" presetClass="entr" presetSubtype="0" dur="1" fill="hold" grpId="0" nodeType="clickEffect">
                                  <p:stCondLst>
                                    <p:cond delay="0"/>
                                  </p:stCondLst>
                                  <p:childTnLst>
                                    <p:set>
                                      <p:cBhvr>
                                        <p:cTn id="10" dur="1" fill="hold">
                                          <p:stCondLst>
                                            <p:cond delay="0"/>
                                          </p:stCondLst>
                                        </p:cTn>
                                        <p:tgtEl>
                                          <p:spTgt spid="14338"/>
                                        </p:tgtEl>
                                        <p:attrNameLst>
                                          <p:attrName>style.visibility</p:attrName>
                                        </p:attrNameLst>
                                      </p:cBhvr>
                                      <p:to>
                                        <p:strVal val="visible"/>
                                      </p:to>
                                    </p:set>
                                  </p:childTnLst>
                                </p:cTn>
                              </p:par>
                              <p:par>
                                <p:cTn id="11" presetID="1" presetClass="entr" presetSubtype="0" dur="1" fill="hold" grpId="0" nodeType="withEffect">
                                  <p:stCondLst>
                                    <p:cond delay="0"/>
                                  </p:stCondLst>
                                  <p:childTnLst>
                                    <p:set>
                                      <p:cBhvr>
                                        <p:cTn id="12" dur="1" fill="hold">
                                          <p:stCondLst>
                                            <p:cond delay="0"/>
                                          </p:stCondLst>
                                        </p:cTn>
                                        <p:tgtEl>
                                          <p:spTgt spid="14339"/>
                                        </p:tgtEl>
                                        <p:attrNameLst>
                                          <p:attrName>style.visibility</p:attrName>
                                        </p:attrNameLst>
                                      </p:cBhvr>
                                      <p:to>
                                        <p:strVal val="visible"/>
                                      </p:to>
                                    </p:set>
                                  </p:childTnLst>
                                </p:cTn>
                              </p:par>
                              <p:par>
                                <p:cTn id="13" presetID="1" presetClass="entr" presetSubtype="0" dur="1" fill="hold" grpId="0" nodeType="withEffect">
                                  <p:stCondLst>
                                    <p:cond delay="0"/>
                                  </p:stCondLst>
                                  <p:childTnLst>
                                    <p:set>
                                      <p:cBhvr>
                                        <p:cTn id="14" dur="1" fill="hold">
                                          <p:stCondLst>
                                            <p:cond delay="0"/>
                                          </p:stCondLst>
                                        </p:cTn>
                                        <p:tgtEl>
                                          <p:spTgt spid="14340"/>
                                        </p:tgtEl>
                                        <p:attrNameLst>
                                          <p:attrName>style.visibility</p:attrName>
                                        </p:attrNameLst>
                                      </p:cBhvr>
                                      <p:to>
                                        <p:strVal val="visible"/>
                                      </p:to>
                                    </p:set>
                                  </p:childTnLst>
                                </p:cTn>
                              </p:par>
                              <p:par>
                                <p:cTn id="15" presetID="1" presetClass="entr" presetSubtype="0" dur="1" fill="hold" grpId="0" nodeType="withEffect">
                                  <p:stCondLst>
                                    <p:cond delay="0"/>
                                  </p:stCondLst>
                                  <p:childTnLst>
                                    <p:set>
                                      <p:cBhvr>
                                        <p:cTn id="16" dur="1" fill="hold">
                                          <p:stCondLst>
                                            <p:cond delay="0"/>
                                          </p:stCondLst>
                                        </p:cTn>
                                        <p:tgtEl>
                                          <p:spTgt spid="14341"/>
                                        </p:tgtEl>
                                        <p:attrNameLst>
                                          <p:attrName>style.visibility</p:attrName>
                                        </p:attrNameLst>
                                      </p:cBhvr>
                                      <p:to>
                                        <p:strVal val="visible"/>
                                      </p:to>
                                    </p:set>
                                  </p:childTnLst>
                                </p:cTn>
                              </p:par>
                              <p:par>
                                <p:cTn id="17" presetID="1" presetClass="entr" presetSubtype="0" dur="1" fill="hold" nodeType="withEffect">
                                  <p:stCondLst>
                                    <p:cond delay="0"/>
                                  </p:stCondLst>
                                  <p:childTnLst>
                                    <p:set>
                                      <p:cBhvr>
                                        <p:cTn id="18" dur="1" fill="hold">
                                          <p:stCondLst>
                                            <p:cond delay="0"/>
                                          </p:stCondLst>
                                        </p:cTn>
                                        <p:tgtEl>
                                          <p:spTgt spid="14342"/>
                                        </p:tgtEl>
                                        <p:attrNameLst>
                                          <p:attrName>style.visibility</p:attrName>
                                        </p:attrNameLst>
                                      </p:cBhvr>
                                      <p:to>
                                        <p:strVal val="visible"/>
                                      </p:to>
                                    </p:set>
                                  </p:childTnLst>
                                </p:cTn>
                              </p:par>
                              <p:par>
                                <p:cTn id="19" presetID="1" presetClass="entr" presetSubtype="0" dur="1" fill="hold" nodeType="withEffect">
                                  <p:stCondLst>
                                    <p:cond delay="0"/>
                                  </p:stCondLst>
                                  <p:childTnLst>
                                    <p:set>
                                      <p:cBhvr>
                                        <p:cTn id="20" dur="1" fill="hold">
                                          <p:stCondLst>
                                            <p:cond delay="0"/>
                                          </p:stCondLst>
                                        </p:cTn>
                                        <p:tgtEl>
                                          <p:spTgt spid="14343"/>
                                        </p:tgtEl>
                                        <p:attrNameLst>
                                          <p:attrName>style.visibility</p:attrName>
                                        </p:attrNameLst>
                                      </p:cBhvr>
                                      <p:to>
                                        <p:strVal val="visible"/>
                                      </p:to>
                                    </p:set>
                                  </p:childTnLst>
                                </p:cTn>
                              </p:par>
                              <p:par>
                                <p:cTn id="21" presetID="1" presetClass="entr" presetSubtype="0" dur="1" fill="hold" nodeType="withEffect">
                                  <p:stCondLst>
                                    <p:cond delay="0"/>
                                  </p:stCondLst>
                                  <p:childTnLst>
                                    <p:set>
                                      <p:cBhvr>
                                        <p:cTn id="22" dur="1" fill="hold">
                                          <p:stCondLst>
                                            <p:cond delay="0"/>
                                          </p:stCondLst>
                                        </p:cTn>
                                        <p:tgtEl>
                                          <p:spTgt spid="26631"/>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p:stCondLst>
                              <p:cond delay="0"/>
                            </p:stCondLst>
                            <p:childTnLst>
                              <p:par>
                                <p:cTn id="25" presetID="22" presetClass="entr" presetSubtype="4" dur="500" fill="hold" grpId="0" nodeType="clickEffect">
                                  <p:stCondLst>
                                    <p:cond delay="0"/>
                                  </p:stCondLst>
                                  <p:childTnLst>
                                    <p:set>
                                      <p:cBhvr>
                                        <p:cTn id="26" dur="1" fill="hold">
                                          <p:stCondLst>
                                            <p:cond delay="0"/>
                                          </p:stCondLst>
                                        </p:cTn>
                                        <p:tgtEl>
                                          <p:spTgt spid="14347"/>
                                        </p:tgtEl>
                                        <p:attrNameLst>
                                          <p:attrName>style.visibility</p:attrName>
                                        </p:attrNameLst>
                                      </p:cBhvr>
                                      <p:to>
                                        <p:strVal val="visible"/>
                                      </p:to>
                                    </p:set>
                                    <p:animEffect transition="in" filter="wipe(down)">
                                      <p:cBhvr>
                                        <p:cTn id="27" dur="500"/>
                                        <p:tgtEl>
                                          <p:spTgt spid="14347"/>
                                        </p:tgtEl>
                                      </p:cBhvr>
                                    </p:animEffect>
                                  </p:childTnLst>
                                </p:cTn>
                              </p:par>
                            </p:childTnLst>
                          </p:cTn>
                        </p:par>
                      </p:childTnLst>
                    </p:cTn>
                  </p:par>
                  <p:par>
                    <p:cTn id="28" fill="hold" nodeType="clickPar">
                      <p:stCondLst>
                        <p:cond delay="indefinite"/>
                      </p:stCondLst>
                      <p:childTnLst>
                        <p:par>
                          <p:cTn id="29" fill="hold">
                            <p:stCondLst>
                              <p:cond delay="0"/>
                            </p:stCondLst>
                            <p:childTnLst>
                              <p:par>
                                <p:cTn id="30" presetID="21" presetClass="entr" presetSubtype="1" dur="2000" fill="hold" grpId="0" nodeType="clickEffect">
                                  <p:stCondLst>
                                    <p:cond delay="0"/>
                                  </p:stCondLst>
                                  <p:childTnLst>
                                    <p:set>
                                      <p:cBhvr>
                                        <p:cTn id="31" dur="1" fill="hold">
                                          <p:stCondLst>
                                            <p:cond delay="0"/>
                                          </p:stCondLst>
                                        </p:cTn>
                                        <p:tgtEl>
                                          <p:spTgt spid="100"/>
                                        </p:tgtEl>
                                        <p:attrNameLst>
                                          <p:attrName>style.visibility</p:attrName>
                                        </p:attrNameLst>
                                      </p:cBhvr>
                                      <p:to>
                                        <p:strVal val="visible"/>
                                      </p:to>
                                    </p:set>
                                    <p:animEffect transition="in" filter="wheel(1)">
                                      <p:cBhvr>
                                        <p:cTn id="32" dur="2000"/>
                                        <p:tgtEl>
                                          <p:spTgt spid="100"/>
                                        </p:tgtEl>
                                      </p:cBhvr>
                                    </p:animEffect>
                                  </p:childTnLst>
                                </p:cTn>
                              </p:par>
                            </p:childTnLst>
                          </p:cTn>
                        </p:par>
                      </p:childTnLst>
                    </p:cTn>
                  </p:par>
                  <p:par>
                    <p:cTn id="33" fill="hold" nodeType="clickPar">
                      <p:stCondLst>
                        <p:cond delay="indefinite"/>
                      </p:stCondLst>
                      <p:childTnLst>
                        <p:par>
                          <p:cTn id="34" fill="hold">
                            <p:stCondLst>
                              <p:cond delay="0"/>
                            </p:stCondLst>
                            <p:childTnLst>
                              <p:par>
                                <p:cTn id="35" presetID="3" presetClass="entr" presetSubtype="10" dur="500" fill="hold" grpId="0" nodeType="clickEffect">
                                  <p:stCondLst>
                                    <p:cond delay="0"/>
                                  </p:stCondLst>
                                  <p:childTnLst>
                                    <p:set>
                                      <p:cBhvr>
                                        <p:cTn id="36" dur="1" fill="hold">
                                          <p:stCondLst>
                                            <p:cond delay="0"/>
                                          </p:stCondLst>
                                        </p:cTn>
                                        <p:tgtEl>
                                          <p:spTgt spid="3"/>
                                        </p:tgtEl>
                                        <p:attrNameLst>
                                          <p:attrName>style.visibility</p:attrName>
                                        </p:attrNameLst>
                                      </p:cBhvr>
                                      <p:to>
                                        <p:strVal val="visible"/>
                                      </p:to>
                                    </p:set>
                                    <p:animEffect transition="in" filter="blinds(horizontal)">
                                      <p:cBhvr>
                                        <p:cTn id="3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38" grpId="0"/>
      <p:bldP spid="14339" grpId="0"/>
      <p:bldP spid="14340" grpId="0"/>
      <p:bldP spid="14341" grpId="0"/>
      <p:bldP spid="14347" grpId="0"/>
      <p:bldP spid="100" grpId="0"/>
      <p:bldP spid="3" grpId="0"/>
    </p:bld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sp>
        <p:nvSpPr>
          <p:cNvPr id="2" name="文本框 1"/>
          <p:cNvSpPr txBox="1"/>
          <p:nvPr>
            <p:custDataLst>
              <p:tags r:id="rId4"/>
            </p:custDataLst>
          </p:nvPr>
        </p:nvSpPr>
        <p:spPr>
          <a:xfrm>
            <a:off x="813435" y="502920"/>
            <a:ext cx="11027410" cy="2368550"/>
          </a:xfrm>
          <a:prstGeom prst="rect">
            <a:avLst/>
          </a:prstGeom>
          <a:solidFill>
            <a:schemeClr val="bg1"/>
          </a:solidFill>
          <a:ln w="12700">
            <a:solidFill>
              <a:srgbClr val="FF0000"/>
            </a:solidFill>
          </a:ln>
        </p:spPr>
        <p:txBody>
          <a:bodyPr wrap="square" rtlCol="0">
            <a:spAutoFit/>
          </a:bodyPr>
          <a:lstStyle>
            <a:defPPr>
              <a:defRPr lang="zh-CN"/>
            </a:defPPr>
            <a:lvl1pPr marL="0" lvl="0" indent="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1pPr>
            <a:lvl2pPr marL="342900" lvl="1" indent="1143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2pPr>
            <a:lvl3pPr marL="685800" lvl="2" indent="2286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3pPr>
            <a:lvl4pPr marL="1028700" lvl="3" indent="3429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4pPr>
            <a:lvl5pPr marL="1371600" lvl="4"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5pPr>
            <a:lvl6pPr marL="2286000" lvl="5"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6pPr>
            <a:lvl7pPr marL="2743200" lvl="6"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7pPr>
            <a:lvl8pPr marL="3200400" lvl="7"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8pPr>
            <a:lvl9pPr marL="3657600" lvl="8"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9pPr>
          </a:lstStyle>
          <a:p>
            <a:pPr algn="ctr"/>
            <a:r>
              <a:rPr lang="zh-CN" altLang="en-US" sz="2400" b="1">
                <a:latin typeface="方正启体简体"/>
                <a:ea typeface="方正启体简体"/>
                <a:cs typeface="方正启体简体"/>
              </a:rPr>
              <a:t>美国文化中的清教因素</a:t>
            </a:r>
            <a:endParaRPr lang="zh-CN" altLang="en-US" sz="2400" b="1">
              <a:latin typeface="方正启体简体"/>
              <a:ea typeface="方正启体简体"/>
              <a:cs typeface="方正启体简体"/>
            </a:endParaRPr>
          </a:p>
          <a:p>
            <a:r>
              <a:rPr lang="zh-CN" altLang="en-US" sz="2400" b="1">
                <a:latin typeface="方正启体简体"/>
                <a:ea typeface="方正启体简体"/>
                <a:cs typeface="方正启体简体"/>
              </a:rPr>
              <a:t>    清教是基督教新教的派别之一，产生于</a:t>
            </a:r>
            <a:r>
              <a:rPr lang="en-US" altLang="zh-CN" sz="2000" b="1">
                <a:latin typeface="方正启体简体"/>
                <a:ea typeface="方正启体简体"/>
                <a:cs typeface="方正启体简体"/>
              </a:rPr>
              <a:t>16</a:t>
            </a:r>
            <a:r>
              <a:rPr lang="zh-CN" altLang="en-US" sz="2000" b="1">
                <a:latin typeface="方正启体简体"/>
                <a:ea typeface="方正启体简体"/>
                <a:cs typeface="方正启体简体"/>
              </a:rPr>
              <a:t>世纪的英国，是英国宗教改革的产物，反映了上升时期资产阶级的意识形态。许多清教徒为避免政治和宗教迫害，来到北美大陆。所以当人们说起清教徒时，一般是指美国的清教徒。</a:t>
            </a:r>
            <a:r>
              <a:rPr lang="zh-CN" altLang="en-US" sz="2000" b="1">
                <a:solidFill>
                  <a:srgbClr val="FF0000"/>
                </a:solidFill>
                <a:latin typeface="方正启体简体"/>
                <a:ea typeface="方正启体简体"/>
                <a:cs typeface="方正启体简体"/>
              </a:rPr>
              <a:t>清教主张民主政治，注重个性，追求个人的权利、尊严和自由，提倡勤俭致富的价值观，对美国文化的形成具有重要影响，成为美国文化的组成部分。</a:t>
            </a:r>
            <a:r>
              <a:rPr lang="zh-CN" altLang="en-US" sz="2000" b="1">
                <a:latin typeface="方正启体简体"/>
                <a:ea typeface="方正启体简体"/>
                <a:cs typeface="方正启体简体"/>
              </a:rPr>
              <a:t>但清教所具有的强烈使命感，也影响了美国对外部的世界的看法，成为以后美国对外扩张的内在动力之一</a:t>
            </a:r>
            <a:r>
              <a:rPr lang="zh-CN" altLang="en-US" sz="2000" b="1" smtClean="0">
                <a:latin typeface="方正启体简体"/>
                <a:ea typeface="方正启体简体"/>
                <a:cs typeface="方正启体简体"/>
              </a:rPr>
              <a:t>。</a:t>
            </a:r>
            <a:endParaRPr lang="zh-CN" altLang="en-US" sz="2000" b="1" smtClean="0">
              <a:latin typeface="方正启体简体"/>
              <a:ea typeface="方正启体简体"/>
              <a:cs typeface="方正启体简体"/>
            </a:endParaRPr>
          </a:p>
        </p:txBody>
      </p:sp>
      <p:sp>
        <p:nvSpPr>
          <p:cNvPr id="3" name="文本框 4"/>
          <p:cNvSpPr txBox="1"/>
          <p:nvPr>
            <p:custDataLst>
              <p:tags r:id="rId5"/>
            </p:custDataLst>
          </p:nvPr>
        </p:nvSpPr>
        <p:spPr>
          <a:xfrm>
            <a:off x="10306685" y="5614670"/>
            <a:ext cx="386080" cy="337185"/>
          </a:xfrm>
          <a:prstGeom prst="rect">
            <a:avLst/>
          </a:prstGeom>
          <a:noFill/>
          <a:ln w="9525">
            <a:noFill/>
          </a:ln>
        </p:spPr>
        <p:txBody>
          <a:bodyPr wrap="none" anchor="t">
            <a:spAutoFit/>
          </a:bodyPr>
          <a:lstStyle>
            <a:defPPr>
              <a:defRPr lang="zh-CN"/>
            </a:defPPr>
            <a:lvl1pPr marL="0" lvl="0" indent="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1pPr>
            <a:lvl2pPr marL="342900" lvl="1" indent="1143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2pPr>
            <a:lvl3pPr marL="685800" lvl="2" indent="2286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3pPr>
            <a:lvl4pPr marL="1028700" lvl="3" indent="3429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4pPr>
            <a:lvl5pPr marL="1371600" lvl="4"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5pPr>
            <a:lvl6pPr marL="2286000" lvl="5"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6pPr>
            <a:lvl7pPr marL="2743200" lvl="6"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7pPr>
            <a:lvl8pPr marL="3200400" lvl="7"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8pPr>
            <a:lvl9pPr marL="3657600" lvl="8"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9pPr>
          </a:lstStyle>
          <a:p>
            <a:r>
              <a:rPr lang="zh-CN" altLang="en-US" sz="1600">
                <a:solidFill>
                  <a:srgbClr val="00B050"/>
                </a:solidFill>
                <a:latin typeface="方正启体简体"/>
                <a:ea typeface="方正启体简体"/>
                <a:sym typeface="方正启体简体"/>
                <a:hlinkClick r:id="rId6" action="ppaction://hlinksldjump?num=1"/>
              </a:rPr>
              <a:t></a:t>
            </a:r>
            <a:endParaRPr lang="zh-CN" altLang="en-US" sz="1600">
              <a:solidFill>
                <a:srgbClr val="00B050"/>
              </a:solidFill>
              <a:latin typeface="方正启体简体"/>
              <a:ea typeface="方正启体简体"/>
              <a:sym typeface="方正启体简体"/>
            </a:endParaRPr>
          </a:p>
        </p:txBody>
      </p:sp>
      <p:pic>
        <p:nvPicPr>
          <p:cNvPr id="7" name="图片 6" descr="e824b899a9014c08616712460a7b02087af4f4f0[1]"/>
          <p:cNvPicPr>
            <a:picLocks noChangeAspect="1"/>
          </p:cNvPicPr>
          <p:nvPr>
            <p:custDataLst>
              <p:tags r:id="rId8"/>
            </p:custDataLst>
          </p:nvPr>
        </p:nvPicPr>
        <p:blipFill>
          <a:blip r:embed="rId7"/>
          <a:srcRect l="23825" t="1067" r="15803" b="132"/>
          <a:stretch>
            <a:fillRect/>
          </a:stretch>
        </p:blipFill>
        <p:spPr>
          <a:xfrm>
            <a:off x="813435" y="2871470"/>
            <a:ext cx="3069590" cy="3784600"/>
          </a:xfrm>
          <a:prstGeom prst="rect">
            <a:avLst/>
          </a:prstGeom>
        </p:spPr>
      </p:pic>
      <p:sp>
        <p:nvSpPr>
          <p:cNvPr id="8" name="文本框 7"/>
          <p:cNvSpPr txBox="1"/>
          <p:nvPr>
            <p:custDataLst>
              <p:tags r:id="rId9"/>
            </p:custDataLst>
          </p:nvPr>
        </p:nvSpPr>
        <p:spPr>
          <a:xfrm>
            <a:off x="3883025" y="2871470"/>
            <a:ext cx="7957820" cy="3784600"/>
          </a:xfrm>
          <a:prstGeom prst="rect">
            <a:avLst/>
          </a:prstGeom>
          <a:solidFill>
            <a:schemeClr val="bg1"/>
          </a:solidFill>
          <a:ln w="12700">
            <a:solidFill>
              <a:srgbClr val="FF0000"/>
            </a:solidFill>
          </a:ln>
        </p:spPr>
        <p:txBody>
          <a:bodyPr wrap="square" rtlCol="0" anchor="t">
            <a:spAutoFit/>
          </a:bodyPr>
          <a:lstStyle>
            <a:defPPr>
              <a:defRPr lang="zh-CN"/>
            </a:defPPr>
            <a:lvl1pPr marL="0" lvl="0" indent="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1pPr>
            <a:lvl2pPr marL="342900" lvl="1" indent="1143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2pPr>
            <a:lvl3pPr marL="685800" lvl="2" indent="2286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3pPr>
            <a:lvl4pPr marL="1028700" lvl="3" indent="3429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4pPr>
            <a:lvl5pPr marL="1371600" lvl="4"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5pPr>
            <a:lvl6pPr marL="2286000" lvl="5"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6pPr>
            <a:lvl7pPr marL="2743200" lvl="6"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7pPr>
            <a:lvl8pPr marL="3200400" lvl="7"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8pPr>
            <a:lvl9pPr marL="3657600" lvl="8"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9pPr>
          </a:lstStyle>
          <a:p>
            <a:pPr>
              <a:lnSpc>
                <a:spcPct val="150000"/>
              </a:lnSpc>
            </a:pPr>
            <a:r>
              <a:rPr lang="en-US" altLang="zh-CN" sz="2000" b="1">
                <a:latin typeface="方正启体简体"/>
                <a:ea typeface="方正启体简体"/>
                <a:cs typeface="方正启体简体"/>
              </a:rPr>
              <a:t>    </a:t>
            </a:r>
            <a:r>
              <a:rPr lang="zh-CN" altLang="en-US" sz="2000" b="1">
                <a:latin typeface="方正启体简体"/>
                <a:ea typeface="方正启体简体"/>
                <a:cs typeface="方正启体简体"/>
              </a:rPr>
              <a:t>自由女神像正式名称是“自由照耀世界”，位于美国纽约海港内自由岛的哈德逊河口附近。</a:t>
            </a:r>
            <a:endParaRPr lang="zh-CN" altLang="en-US" sz="2000" b="1">
              <a:latin typeface="方正启体简体"/>
              <a:ea typeface="方正启体简体"/>
              <a:cs typeface="方正启体简体"/>
            </a:endParaRPr>
          </a:p>
          <a:p>
            <a:pPr>
              <a:lnSpc>
                <a:spcPct val="150000"/>
              </a:lnSpc>
            </a:pPr>
            <a:r>
              <a:rPr lang="zh-CN" altLang="en-US" sz="2000" b="1">
                <a:latin typeface="方正启体简体"/>
                <a:ea typeface="方正启体简体"/>
                <a:cs typeface="方正启体简体"/>
              </a:rPr>
              <a:t>    自由女神穿着古希腊风格服装，头戴光芒四射冠冕，七道尖芒象征七大洲。右手高举象征自由的火炬，左手捧着一块铭牌，</a:t>
            </a:r>
            <a:r>
              <a:rPr lang="zh-CN" altLang="en-US" sz="2000" b="1">
                <a:solidFill>
                  <a:srgbClr val="FF0000"/>
                </a:solidFill>
                <a:latin typeface="方正启体简体"/>
                <a:ea typeface="方正启体简体"/>
                <a:cs typeface="方正启体简体"/>
              </a:rPr>
              <a:t>上面刻着1776年7月4日，《独立宣言》颁发的日期；脚下是打碎的手铐、脚镣和锁链，象征着挣脱暴政的约束和自由。 </a:t>
            </a:r>
            <a:endParaRPr lang="zh-CN" altLang="en-US" sz="2000" b="1">
              <a:solidFill>
                <a:srgbClr val="FF0000"/>
              </a:solidFill>
              <a:latin typeface="方正启体简体"/>
              <a:ea typeface="方正启体简体"/>
              <a:cs typeface="方正启体简体"/>
            </a:endParaRPr>
          </a:p>
          <a:p>
            <a:pPr>
              <a:lnSpc>
                <a:spcPct val="150000"/>
              </a:lnSpc>
            </a:pPr>
            <a:r>
              <a:rPr lang="zh-CN" altLang="en-US" sz="2000" b="1">
                <a:latin typeface="方正启体简体"/>
                <a:ea typeface="方正启体简体"/>
                <a:cs typeface="方正启体简体"/>
              </a:rPr>
              <a:t>    自由女神像是</a:t>
            </a:r>
            <a:r>
              <a:rPr lang="zh-CN" altLang="en-US" sz="2000" b="1">
                <a:solidFill>
                  <a:srgbClr val="FF0000"/>
                </a:solidFill>
                <a:latin typeface="方正启体简体"/>
                <a:ea typeface="方正启体简体"/>
                <a:cs typeface="方正启体简体"/>
              </a:rPr>
              <a:t>美国的象征，美利坚民族和美法人民友谊象征</a:t>
            </a:r>
            <a:r>
              <a:rPr lang="zh-CN" altLang="en-US" sz="2000" b="1">
                <a:latin typeface="方正启体简体"/>
                <a:ea typeface="方正启体简体"/>
                <a:cs typeface="方正启体简体"/>
              </a:rPr>
              <a:t>，表达美国人民争取</a:t>
            </a:r>
            <a:r>
              <a:rPr lang="zh-CN" altLang="en-US" sz="2000" b="1">
                <a:solidFill>
                  <a:srgbClr val="FF0000"/>
                </a:solidFill>
                <a:latin typeface="方正启体简体"/>
                <a:ea typeface="方正启体简体"/>
                <a:cs typeface="方正启体简体"/>
              </a:rPr>
              <a:t>民主、自由</a:t>
            </a:r>
            <a:r>
              <a:rPr lang="zh-CN" altLang="en-US" sz="2000" b="1">
                <a:latin typeface="方正启体简体"/>
                <a:ea typeface="方正启体简体"/>
                <a:cs typeface="方正启体简体"/>
              </a:rPr>
              <a:t>的崇高理想。</a:t>
            </a:r>
            <a:r>
              <a:rPr lang="zh-CN" altLang="en-US" sz="2000" b="1">
                <a:solidFill>
                  <a:srgbClr val="FF0000"/>
                </a:solidFill>
                <a:latin typeface="方正启体简体"/>
                <a:ea typeface="方正启体简体"/>
                <a:cs typeface="方正启体简体"/>
              </a:rPr>
              <a:t>自由</a:t>
            </a:r>
            <a:r>
              <a:rPr lang="zh-CN" altLang="en-US" sz="2000" b="1">
                <a:latin typeface="方正启体简体"/>
                <a:ea typeface="方正启体简体"/>
                <a:cs typeface="方正启体简体"/>
              </a:rPr>
              <a:t>是美国的象征。</a:t>
            </a:r>
            <a:endParaRPr lang="zh-CN" altLang="en-US" sz="2000" b="1">
              <a:latin typeface="方正启体简体"/>
              <a:ea typeface="方正启体简体"/>
              <a:cs typeface="方正启体简体"/>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 name="文本框 1"/>
          <p:cNvSpPr txBox="1"/>
          <p:nvPr>
            <p:custDataLst>
              <p:tags r:id="rId3"/>
            </p:custDataLst>
          </p:nvPr>
        </p:nvSpPr>
        <p:spPr>
          <a:xfrm>
            <a:off x="896620" y="497205"/>
            <a:ext cx="10368280" cy="1568450"/>
          </a:xfrm>
          <a:prstGeom prst="rect">
            <a:avLst/>
          </a:prstGeom>
          <a:solidFill>
            <a:schemeClr val="bg1"/>
          </a:solidFill>
          <a:ln w="12700">
            <a:solidFill>
              <a:srgbClr val="FF0000"/>
            </a:solidFill>
          </a:ln>
        </p:spPr>
        <p:txBody>
          <a:bodyPr wrap="square" rtlCol="0">
            <a:spAutoFit/>
          </a:bodyPr>
          <a:lstStyle>
            <a:defPPr>
              <a:defRPr lang="zh-CN"/>
            </a:defPPr>
            <a:lvl1pPr marL="0" lvl="0" indent="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1pPr>
            <a:lvl2pPr marL="342900" lvl="1" indent="1143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2pPr>
            <a:lvl3pPr marL="685800" lvl="2" indent="2286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3pPr>
            <a:lvl4pPr marL="1028700" lvl="3" indent="3429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4pPr>
            <a:lvl5pPr marL="1371600" lvl="4"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5pPr>
            <a:lvl6pPr marL="2286000" lvl="5"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6pPr>
            <a:lvl7pPr marL="2743200" lvl="6"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7pPr>
            <a:lvl8pPr marL="3200400" lvl="7"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8pPr>
            <a:lvl9pPr marL="3657600" lvl="8"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9pPr>
          </a:lstStyle>
          <a:p>
            <a:r>
              <a:rPr lang="en-US" altLang="zh-CN" sz="2400" b="1">
                <a:latin typeface="方正启体简体"/>
                <a:ea typeface="方正启体简体"/>
                <a:cs typeface="方正启体简体"/>
              </a:rPr>
              <a:t>    </a:t>
            </a:r>
            <a:r>
              <a:rPr lang="zh-CN" altLang="en-US" sz="2400" b="1">
                <a:latin typeface="方正启体简体"/>
                <a:ea typeface="方正启体简体"/>
                <a:cs typeface="方正启体简体"/>
              </a:rPr>
              <a:t>并且新英格兰人只因他们自己耕作自己的土地，所以非难奴隶制度，</a:t>
            </a:r>
            <a:r>
              <a:rPr lang="zh-CN" altLang="en-US" sz="2400" b="1">
                <a:solidFill>
                  <a:srgbClr val="FF0000"/>
                </a:solidFill>
                <a:latin typeface="方正启体简体"/>
                <a:ea typeface="方正启体简体"/>
                <a:cs typeface="方正启体简体"/>
              </a:rPr>
              <a:t>而弗吉尼亚与南部的英国人在经营种植园</a:t>
            </a:r>
            <a:r>
              <a:rPr lang="zh-CN" altLang="en-US" sz="2400" b="1">
                <a:latin typeface="方正启体简体"/>
                <a:ea typeface="方正启体简体"/>
                <a:cs typeface="方正启体简体"/>
              </a:rPr>
              <a:t>，并且</a:t>
            </a:r>
            <a:r>
              <a:rPr lang="zh-CN" altLang="en-US" sz="2400" b="1">
                <a:solidFill>
                  <a:srgbClr val="FF0000"/>
                </a:solidFill>
                <a:latin typeface="方正启体简体"/>
                <a:ea typeface="方正启体简体"/>
                <a:cs typeface="方正启体简体"/>
              </a:rPr>
              <a:t>役使</a:t>
            </a:r>
            <a:r>
              <a:rPr lang="zh-CN" altLang="en-US" sz="2400" b="1">
                <a:latin typeface="方正启体简体"/>
                <a:ea typeface="方正启体简体"/>
                <a:cs typeface="方正启体简体"/>
              </a:rPr>
              <a:t>越来越多的从</a:t>
            </a:r>
            <a:r>
              <a:rPr lang="zh-CN" altLang="en-US" sz="2400" b="1">
                <a:solidFill>
                  <a:srgbClr val="FF0000"/>
                </a:solidFill>
                <a:latin typeface="方正启体简体"/>
                <a:ea typeface="方正启体简体"/>
                <a:cs typeface="方正启体简体"/>
              </a:rPr>
              <a:t>非洲来的黑人奴隶。</a:t>
            </a:r>
            <a:endParaRPr lang="zh-CN" altLang="en-US" sz="2400" b="1">
              <a:solidFill>
                <a:srgbClr val="FF0000"/>
              </a:solidFill>
              <a:latin typeface="方正启体简体"/>
              <a:ea typeface="方正启体简体"/>
              <a:cs typeface="方正启体简体"/>
            </a:endParaRPr>
          </a:p>
          <a:p>
            <a:pPr algn="r"/>
            <a:r>
              <a:rPr lang="en-US" altLang="zh-CN" sz="2400" b="1">
                <a:latin typeface="方正启体简体"/>
                <a:ea typeface="方正启体简体"/>
                <a:cs typeface="方正启体简体"/>
              </a:rPr>
              <a:t>——</a:t>
            </a:r>
            <a:r>
              <a:rPr lang="zh-CN" altLang="en-US" sz="2400" b="1">
                <a:latin typeface="方正启体简体"/>
                <a:ea typeface="方正启体简体"/>
                <a:cs typeface="方正启体简体"/>
              </a:rPr>
              <a:t>《人类文明简史》</a:t>
            </a:r>
            <a:endParaRPr lang="zh-CN" altLang="en-US" sz="2400" b="1">
              <a:latin typeface="方正启体简体"/>
              <a:ea typeface="方正启体简体"/>
              <a:cs typeface="方正启体简体"/>
            </a:endParaRPr>
          </a:p>
        </p:txBody>
      </p:sp>
      <p:sp>
        <p:nvSpPr>
          <p:cNvPr id="3" name="文本框 2"/>
          <p:cNvSpPr txBox="1"/>
          <p:nvPr>
            <p:custDataLst>
              <p:tags r:id="rId4"/>
            </p:custDataLst>
          </p:nvPr>
        </p:nvSpPr>
        <p:spPr>
          <a:xfrm>
            <a:off x="896620" y="2065655"/>
            <a:ext cx="8241030" cy="460375"/>
          </a:xfrm>
          <a:prstGeom prst="rect">
            <a:avLst/>
          </a:prstGeom>
          <a:noFill/>
        </p:spPr>
        <p:txBody>
          <a:bodyPr wrap="square" rtlCol="0">
            <a:spAutoFit/>
          </a:bodyPr>
          <a:lstStyle>
            <a:defPPr>
              <a:defRPr lang="zh-CN"/>
            </a:defPPr>
            <a:lvl1pPr marL="0" lvl="0" indent="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1pPr>
            <a:lvl2pPr marL="342900" lvl="1" indent="1143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2pPr>
            <a:lvl3pPr marL="685800" lvl="2" indent="2286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3pPr>
            <a:lvl4pPr marL="1028700" lvl="3" indent="3429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4pPr>
            <a:lvl5pPr marL="1371600" lvl="4"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5pPr>
            <a:lvl6pPr marL="2286000" lvl="5"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6pPr>
            <a:lvl7pPr marL="2743200" lvl="6"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7pPr>
            <a:lvl8pPr marL="3200400" lvl="7"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8pPr>
            <a:lvl9pPr marL="3657600" lvl="8"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9pPr>
          </a:lstStyle>
          <a:p>
            <a:r>
              <a:rPr lang="zh-CN" altLang="en-US" sz="2400" b="1">
                <a:latin typeface="方正启体简体"/>
                <a:ea typeface="方正启体简体"/>
              </a:rPr>
              <a:t>依据材料说明独立战争后美国文化存在的问题。</a:t>
            </a:r>
            <a:endParaRPr lang="zh-CN" altLang="en-US" sz="2400" b="1">
              <a:latin typeface="方正启体简体"/>
              <a:ea typeface="方正启体简体"/>
            </a:endParaRPr>
          </a:p>
        </p:txBody>
      </p:sp>
      <p:sp>
        <p:nvSpPr>
          <p:cNvPr id="4" name="文本框 3"/>
          <p:cNvSpPr txBox="1"/>
          <p:nvPr>
            <p:custDataLst>
              <p:tags r:id="rId5"/>
            </p:custDataLst>
          </p:nvPr>
        </p:nvSpPr>
        <p:spPr>
          <a:xfrm>
            <a:off x="7238365" y="2065655"/>
            <a:ext cx="4026535" cy="491490"/>
          </a:xfrm>
          <a:prstGeom prst="rect">
            <a:avLst/>
          </a:prstGeom>
          <a:noFill/>
        </p:spPr>
        <p:txBody>
          <a:bodyPr wrap="square" rtlCol="0">
            <a:spAutoFit/>
          </a:bodyPr>
          <a:lstStyle>
            <a:defPPr>
              <a:defRPr lang="zh-CN"/>
            </a:defPPr>
            <a:lvl1pPr marL="0" lvl="0" indent="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1pPr>
            <a:lvl2pPr marL="342900" lvl="1" indent="1143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2pPr>
            <a:lvl3pPr marL="685800" lvl="2" indent="2286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3pPr>
            <a:lvl4pPr marL="1028700" lvl="3" indent="3429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4pPr>
            <a:lvl5pPr marL="1371600" lvl="4"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5pPr>
            <a:lvl6pPr marL="2286000" lvl="5"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6pPr>
            <a:lvl7pPr marL="2743200" lvl="6"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7pPr>
            <a:lvl8pPr marL="3200400" lvl="7"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8pPr>
            <a:lvl9pPr marL="3657600" lvl="8"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9pPr>
          </a:lstStyle>
          <a:p>
            <a:r>
              <a:rPr lang="zh-CN" altLang="en-US" sz="2600" b="1">
                <a:solidFill>
                  <a:srgbClr val="FF0000"/>
                </a:solidFill>
                <a:latin typeface="方正启体简体"/>
                <a:ea typeface="方正启体简体"/>
              </a:rPr>
              <a:t>未废除奴隶制；种族歧视</a:t>
            </a:r>
            <a:endParaRPr lang="zh-CN" altLang="en-US" sz="2600" b="1">
              <a:solidFill>
                <a:srgbClr val="FF0000"/>
              </a:solidFill>
              <a:latin typeface="方正启体简体"/>
              <a:ea typeface="方正启体简体"/>
            </a:endParaRPr>
          </a:p>
        </p:txBody>
      </p:sp>
      <p:sp>
        <p:nvSpPr>
          <p:cNvPr id="5" name="文本框 4"/>
          <p:cNvSpPr txBox="1"/>
          <p:nvPr>
            <p:custDataLst>
              <p:tags r:id="rId6"/>
            </p:custDataLst>
          </p:nvPr>
        </p:nvSpPr>
        <p:spPr>
          <a:xfrm>
            <a:off x="10306685" y="5614670"/>
            <a:ext cx="386080" cy="337185"/>
          </a:xfrm>
          <a:prstGeom prst="rect">
            <a:avLst/>
          </a:prstGeom>
          <a:noFill/>
          <a:ln w="9525">
            <a:noFill/>
          </a:ln>
        </p:spPr>
        <p:txBody>
          <a:bodyPr wrap="none" anchor="t">
            <a:spAutoFit/>
          </a:bodyPr>
          <a:lstStyle>
            <a:defPPr>
              <a:defRPr lang="zh-CN"/>
            </a:defPPr>
            <a:lvl1pPr marL="0" lvl="0" indent="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1pPr>
            <a:lvl2pPr marL="342900" lvl="1" indent="1143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2pPr>
            <a:lvl3pPr marL="685800" lvl="2" indent="2286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3pPr>
            <a:lvl4pPr marL="1028700" lvl="3" indent="3429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4pPr>
            <a:lvl5pPr marL="1371600" lvl="4"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5pPr>
            <a:lvl6pPr marL="2286000" lvl="5"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6pPr>
            <a:lvl7pPr marL="2743200" lvl="6"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7pPr>
            <a:lvl8pPr marL="3200400" lvl="7"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8pPr>
            <a:lvl9pPr marL="3657600" lvl="8"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9pPr>
          </a:lstStyle>
          <a:p>
            <a:r>
              <a:rPr lang="zh-CN" altLang="en-US" sz="1600">
                <a:solidFill>
                  <a:srgbClr val="00B050"/>
                </a:solidFill>
                <a:latin typeface="方正启体简体"/>
                <a:ea typeface="方正启体简体"/>
                <a:sym typeface="方正启体简体"/>
              </a:rPr>
              <a:t></a:t>
            </a:r>
            <a:endParaRPr lang="zh-CN" altLang="en-US" sz="1600">
              <a:solidFill>
                <a:srgbClr val="00B050"/>
              </a:solidFill>
              <a:latin typeface="方正启体简体"/>
              <a:ea typeface="方正启体简体"/>
              <a:sym typeface="方正启体简体"/>
            </a:endParaRPr>
          </a:p>
        </p:txBody>
      </p:sp>
      <p:sp>
        <p:nvSpPr>
          <p:cNvPr id="100" name="文本框 99"/>
          <p:cNvSpPr txBox="1"/>
          <p:nvPr>
            <p:custDataLst>
              <p:tags r:id="rId7"/>
            </p:custDataLst>
          </p:nvPr>
        </p:nvSpPr>
        <p:spPr>
          <a:xfrm>
            <a:off x="911225" y="3034665"/>
            <a:ext cx="10369550" cy="2749550"/>
          </a:xfrm>
          <a:prstGeom prst="rect">
            <a:avLst/>
          </a:prstGeom>
          <a:noFill/>
          <a:ln w="9525">
            <a:noFill/>
          </a:ln>
        </p:spPr>
        <p:txBody>
          <a:bodyPr wrap="square">
            <a:spAutoFit/>
          </a:bodyPr>
          <a:lstStyle>
            <a:defPPr>
              <a:defRPr lang="zh-CN"/>
            </a:defPPr>
            <a:lvl1pPr marL="0" lvl="0" indent="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1pPr>
            <a:lvl2pPr marL="342900" lvl="1" indent="1143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2pPr>
            <a:lvl3pPr marL="685800" lvl="2" indent="2286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3pPr>
            <a:lvl4pPr marL="1028700" lvl="3" indent="3429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4pPr>
            <a:lvl5pPr marL="1371600" lvl="4"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5pPr>
            <a:lvl6pPr marL="2286000" lvl="5"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6pPr>
            <a:lvl7pPr marL="2743200" lvl="6"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7pPr>
            <a:lvl8pPr marL="3200400" lvl="7"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8pPr>
            <a:lvl9pPr marL="3657600" lvl="8"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9pPr>
          </a:lstStyle>
          <a:p>
            <a:pPr indent="0" algn="l" fontAlgn="auto">
              <a:lnSpc>
                <a:spcPct val="120000"/>
              </a:lnSpc>
            </a:pPr>
            <a:r>
              <a:rPr lang="en-US" sz="2400" b="1">
                <a:latin typeface="方正启体简体"/>
                <a:ea typeface="方正启体简体"/>
                <a:cs typeface="方正启体简体"/>
              </a:rPr>
              <a:t>①</a:t>
            </a:r>
            <a:r>
              <a:rPr lang="zh-CN" sz="2400" b="1">
                <a:latin typeface="方正启体简体"/>
                <a:ea typeface="方正启体简体"/>
              </a:rPr>
              <a:t>共和主义的思想压制了专制主义，加快了早期的美国社会民主的发展，使一切朝着更为平等的方向前进。</a:t>
            </a:r>
            <a:endParaRPr lang="zh-CN" sz="2400" b="1">
              <a:latin typeface="方正启体简体"/>
              <a:ea typeface="方正启体简体"/>
            </a:endParaRPr>
          </a:p>
          <a:p>
            <a:pPr indent="0" algn="l" fontAlgn="auto">
              <a:lnSpc>
                <a:spcPct val="120000"/>
              </a:lnSpc>
            </a:pPr>
            <a:r>
              <a:rPr lang="en-US" sz="2400" b="1">
                <a:latin typeface="方正启体简体"/>
                <a:ea typeface="方正启体简体"/>
                <a:cs typeface="方正启体简体"/>
              </a:rPr>
              <a:t>②</a:t>
            </a:r>
            <a:r>
              <a:rPr lang="zh-CN" sz="2400" b="1">
                <a:latin typeface="方正启体简体"/>
                <a:ea typeface="方正启体简体"/>
              </a:rPr>
              <a:t>对广大人民来说，自由、平等和民主不再是陌生的字眼。</a:t>
            </a:r>
            <a:endParaRPr lang="zh-CN" sz="2400" b="1">
              <a:latin typeface="方正启体简体"/>
              <a:ea typeface="方正启体简体"/>
            </a:endParaRPr>
          </a:p>
          <a:p>
            <a:pPr indent="0" algn="l" fontAlgn="auto">
              <a:lnSpc>
                <a:spcPct val="120000"/>
              </a:lnSpc>
            </a:pPr>
            <a:r>
              <a:rPr lang="en-US" sz="2400" b="1">
                <a:latin typeface="方正启体简体"/>
                <a:ea typeface="方正启体简体"/>
                <a:cs typeface="方正启体简体"/>
              </a:rPr>
              <a:t>③</a:t>
            </a:r>
            <a:r>
              <a:rPr lang="zh-CN" sz="2400" b="1">
                <a:latin typeface="方正启体简体"/>
                <a:ea typeface="方正启体简体"/>
              </a:rPr>
              <a:t>自由与平等是美国的立国之本，独立战争胜利后，自由与平等更加深入人民内心，影响着美国一代又一代。</a:t>
            </a:r>
            <a:endParaRPr lang="zh-CN" sz="2400" b="1">
              <a:latin typeface="方正启体简体"/>
              <a:ea typeface="方正启体简体"/>
            </a:endParaRPr>
          </a:p>
          <a:p>
            <a:pPr indent="0" algn="l" fontAlgn="auto">
              <a:lnSpc>
                <a:spcPct val="120000"/>
              </a:lnSpc>
            </a:pPr>
            <a:r>
              <a:rPr lang="en-US" sz="2400" b="1">
                <a:latin typeface="方正启体简体"/>
                <a:ea typeface="方正启体简体"/>
                <a:cs typeface="方正启体简体"/>
              </a:rPr>
              <a:t>④</a:t>
            </a:r>
            <a:r>
              <a:rPr lang="zh-CN" sz="2400" b="1">
                <a:latin typeface="方正启体简体"/>
                <a:ea typeface="方正启体简体"/>
              </a:rPr>
              <a:t>留下种族歧视的烙印。</a:t>
            </a:r>
            <a:endParaRPr lang="zh-CN" altLang="en-US" sz="2400" b="1">
              <a:latin typeface="方正启体简体"/>
              <a:ea typeface="方正启体简体"/>
            </a:endParaRPr>
          </a:p>
        </p:txBody>
      </p:sp>
      <p:sp>
        <p:nvSpPr>
          <p:cNvPr id="6" name="文本框 5"/>
          <p:cNvSpPr txBox="1"/>
          <p:nvPr>
            <p:custDataLst>
              <p:tags r:id="rId8"/>
            </p:custDataLst>
          </p:nvPr>
        </p:nvSpPr>
        <p:spPr>
          <a:xfrm>
            <a:off x="896620" y="2574131"/>
            <a:ext cx="6116479" cy="460375"/>
          </a:xfrm>
          <a:prstGeom prst="rect">
            <a:avLst/>
          </a:prstGeom>
          <a:noFill/>
        </p:spPr>
        <p:txBody>
          <a:bodyPr wrap="square" rtlCol="0" anchor="t">
            <a:spAutoFit/>
          </a:bodyPr>
          <a:lstStyle>
            <a:defPPr>
              <a:defRPr lang="zh-CN"/>
            </a:defPPr>
            <a:lvl1pPr marL="0" lvl="0" indent="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1pPr>
            <a:lvl2pPr marL="342900" lvl="1" indent="1143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2pPr>
            <a:lvl3pPr marL="685800" lvl="2" indent="2286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3pPr>
            <a:lvl4pPr marL="1028700" lvl="3" indent="3429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4pPr>
            <a:lvl5pPr marL="1371600" lvl="4"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5pPr>
            <a:lvl6pPr marL="2286000" lvl="5"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6pPr>
            <a:lvl7pPr marL="2743200" lvl="6"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7pPr>
            <a:lvl8pPr marL="3200400" lvl="7"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8pPr>
            <a:lvl9pPr marL="3657600" lvl="8"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9pPr>
          </a:lstStyle>
          <a:p>
            <a:pPr algn="l"/>
            <a:r>
              <a:rPr lang="zh-CN" sz="2400" b="1">
                <a:latin typeface="方正启体简体"/>
                <a:ea typeface="方正启体简体"/>
                <a:sym typeface="+mn-ea"/>
              </a:rPr>
              <a:t>美国独立战争文化的影响</a:t>
            </a:r>
            <a:endParaRPr lang="zh-CN" altLang="en-US" sz="2400" b="1">
              <a:latin typeface="方正启体简体"/>
              <a:ea typeface="方正启体简体"/>
              <a:sym typeface="+mn-ea"/>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linds(horizontal)">
                                      <p:cBhvr>
                                        <p:cTn id="7" dur="500"/>
                                        <p:tgtEl>
                                          <p:spTgt spid="4"/>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2" presetClass="entr" presetSubtype="4" dur="50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 calcmode="lin" valueType="num">
                                      <p:cBhvr additive="base">
                                        <p:cTn id="12" dur="500" fill="hold"/>
                                        <p:tgtEl>
                                          <p:spTgt spid="6"/>
                                        </p:tgtEl>
                                        <p:attrNameLst>
                                          <p:attrName>ppt_x</p:attrName>
                                        </p:attrNameLst>
                                      </p:cBhvr>
                                      <p:tavLst>
                                        <p:tav tm="0">
                                          <p:val>
                                            <p:strVal val="#ppt_x"/>
                                          </p:val>
                                        </p:tav>
                                        <p:tav tm="100000">
                                          <p:val>
                                            <p:strVal val="#ppt_x"/>
                                          </p:val>
                                        </p:tav>
                                      </p:tavLst>
                                    </p:anim>
                                    <p:anim calcmode="lin" valueType="num">
                                      <p:cBhvr additive="base">
                                        <p:cTn id="13"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4" fill="hold" nodeType="clickPar">
                      <p:stCondLst>
                        <p:cond delay="indefinite"/>
                      </p:stCondLst>
                      <p:childTnLst>
                        <p:par>
                          <p:cTn id="15" fill="hold">
                            <p:stCondLst>
                              <p:cond delay="0"/>
                            </p:stCondLst>
                            <p:childTnLst>
                              <p:par>
                                <p:cTn id="16" presetID="1" presetClass="entr" presetSubtype="0" dur="1" fill="hold" grpId="0" nodeType="clickEffect">
                                  <p:stCondLst>
                                    <p:cond delay="0"/>
                                  </p:stCondLst>
                                  <p:childTnLst>
                                    <p:set>
                                      <p:cBhvr>
                                        <p:cTn id="17" dur="1" fill="hold">
                                          <p:stCondLst>
                                            <p:cond delay="0"/>
                                          </p:stCondLst>
                                        </p:cTn>
                                        <p:tgtEl>
                                          <p:spTgt spid="10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P spid="100" grpId="0"/>
    </p:bld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4" name="矩形 3"/>
          <p:cNvSpPr/>
          <p:nvPr>
            <p:custDataLst>
              <p:tags r:id="rId3"/>
            </p:custDataLst>
          </p:nvPr>
        </p:nvSpPr>
        <p:spPr>
          <a:xfrm>
            <a:off x="859515" y="490639"/>
            <a:ext cx="6975475" cy="737235"/>
          </a:xfrm>
          <a:prstGeom prst="rect">
            <a:avLst/>
          </a:prstGeom>
        </p:spPr>
        <p:txBody>
          <a:bodyPr wrap="none">
            <a:spAutoFit/>
          </a:bodyPr>
          <a:lstStyle>
            <a:defPPr>
              <a:defRPr lang="zh-CN"/>
            </a:defPPr>
            <a:lvl1pPr marL="0" lvl="0" indent="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1pPr>
            <a:lvl2pPr marL="342900" lvl="1" indent="1143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2pPr>
            <a:lvl3pPr marL="685800" lvl="2" indent="2286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3pPr>
            <a:lvl4pPr marL="1028700" lvl="3" indent="3429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4pPr>
            <a:lvl5pPr marL="1371600" lvl="4"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5pPr>
            <a:lvl6pPr marL="2286000" lvl="5"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6pPr>
            <a:lvl7pPr marL="2743200" lvl="6"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7pPr>
            <a:lvl8pPr marL="3200400" lvl="7"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8pPr>
            <a:lvl9pPr marL="3657600" lvl="8"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9pPr>
          </a:lstStyle>
          <a:p>
            <a:pPr lvl="0">
              <a:lnSpc>
                <a:spcPct val="150000"/>
              </a:lnSpc>
            </a:pPr>
            <a:r>
              <a:rPr lang="zh-CN" altLang="en-US" sz="2800" b="1" smtClean="0">
                <a:solidFill>
                  <a:srgbClr val="FF0000"/>
                </a:solidFill>
                <a:latin typeface="方正启体简体"/>
                <a:ea typeface="方正启体简体"/>
              </a:rPr>
              <a:t>独立战争前拉丁美洲文化形成的背景及表现</a:t>
            </a:r>
            <a:endParaRPr lang="en-US" altLang="zh-CN" sz="2800" b="1" smtClean="0">
              <a:solidFill>
                <a:srgbClr val="FF0000"/>
              </a:solidFill>
              <a:latin typeface="方正启体简体"/>
              <a:ea typeface="方正启体简体"/>
            </a:endParaRPr>
          </a:p>
        </p:txBody>
      </p:sp>
      <p:pic>
        <p:nvPicPr>
          <p:cNvPr id="2" name="图片 1" descr="8694a4c27d1ed21b224e85a5a46eddc450da3fee[1]"/>
          <p:cNvPicPr>
            <a:picLocks noChangeAspect="1"/>
          </p:cNvPicPr>
          <p:nvPr>
            <p:custDataLst>
              <p:tags r:id="rId5"/>
            </p:custDataLst>
          </p:nvPr>
        </p:nvPicPr>
        <p:blipFill>
          <a:blip r:embed="rId4"/>
          <a:srcRect l="16602" r="18252"/>
          <a:stretch>
            <a:fillRect/>
          </a:stretch>
        </p:blipFill>
        <p:spPr>
          <a:xfrm>
            <a:off x="859790" y="1119505"/>
            <a:ext cx="3157855" cy="3580765"/>
          </a:xfrm>
          <a:prstGeom prst="rect">
            <a:avLst/>
          </a:prstGeom>
        </p:spPr>
      </p:pic>
      <p:sp>
        <p:nvSpPr>
          <p:cNvPr id="3" name="文本框 2"/>
          <p:cNvSpPr txBox="1"/>
          <p:nvPr>
            <p:custDataLst>
              <p:tags r:id="rId6"/>
            </p:custDataLst>
          </p:nvPr>
        </p:nvSpPr>
        <p:spPr>
          <a:xfrm>
            <a:off x="4017645" y="1111250"/>
            <a:ext cx="7929880" cy="1938020"/>
          </a:xfrm>
          <a:prstGeom prst="rect">
            <a:avLst/>
          </a:prstGeom>
          <a:solidFill>
            <a:schemeClr val="bg1"/>
          </a:solidFill>
          <a:ln w="12700">
            <a:solidFill>
              <a:srgbClr val="FF0000"/>
            </a:solidFill>
          </a:ln>
        </p:spPr>
        <p:txBody>
          <a:bodyPr wrap="square" rtlCol="0" anchor="t">
            <a:spAutoFit/>
          </a:bodyPr>
          <a:lstStyle>
            <a:defPPr>
              <a:defRPr lang="zh-CN"/>
            </a:defPPr>
            <a:lvl1pPr marL="0" lvl="0" indent="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1pPr>
            <a:lvl2pPr marL="342900" lvl="1" indent="1143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2pPr>
            <a:lvl3pPr marL="685800" lvl="2" indent="2286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3pPr>
            <a:lvl4pPr marL="1028700" lvl="3" indent="3429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4pPr>
            <a:lvl5pPr marL="1371600" lvl="4"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5pPr>
            <a:lvl6pPr marL="2286000" lvl="5"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6pPr>
            <a:lvl7pPr marL="2743200" lvl="6"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7pPr>
            <a:lvl8pPr marL="3200400" lvl="7"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8pPr>
            <a:lvl9pPr marL="3657600" lvl="8"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9pPr>
          </a:lstStyle>
          <a:p>
            <a:r>
              <a:rPr lang="en-US" altLang="zh-CN" sz="2400" b="1">
                <a:latin typeface="方正启体简体"/>
                <a:ea typeface="方正启体简体"/>
                <a:cs typeface="方正启体简体"/>
              </a:rPr>
              <a:t>    </a:t>
            </a:r>
            <a:r>
              <a:rPr lang="zh-CN" altLang="en-US" sz="2400" b="1">
                <a:latin typeface="方正启体简体"/>
                <a:ea typeface="方正启体简体"/>
                <a:cs typeface="方正启体简体"/>
              </a:rPr>
              <a:t>拉丁美洲，是指美国以南的美洲地区，包括墨西哥、中美洲、西印度群岛和南美洲。</a:t>
            </a:r>
            <a:endParaRPr lang="zh-CN" altLang="en-US" sz="2400" b="1">
              <a:latin typeface="方正启体简体"/>
              <a:ea typeface="方正启体简体"/>
              <a:cs typeface="方正启体简体"/>
            </a:endParaRPr>
          </a:p>
          <a:p>
            <a:r>
              <a:rPr lang="zh-CN" altLang="en-US" sz="2400" b="1">
                <a:latin typeface="方正启体简体"/>
                <a:ea typeface="方正启体简体"/>
                <a:cs typeface="方正启体简体"/>
              </a:rPr>
              <a:t>    就居民的语言而论，拉丁语语族的西班牙语和葡萄牙语是这一地区的主要语言，因此美国以南的众多国家被称为拉丁美洲国家，这个地区被称为拉丁美洲。</a:t>
            </a:r>
            <a:endParaRPr lang="zh-CN" altLang="en-US" sz="2400" b="1">
              <a:latin typeface="方正启体简体"/>
              <a:ea typeface="方正启体简体"/>
              <a:cs typeface="方正启体简体"/>
            </a:endParaRPr>
          </a:p>
        </p:txBody>
      </p:sp>
      <p:graphicFrame>
        <p:nvGraphicFramePr>
          <p:cNvPr id="2650167" name="表格 2650166"/>
          <p:cNvGraphicFramePr>
            <a:graphicFrameLocks noGrp="1"/>
          </p:cNvGraphicFramePr>
          <p:nvPr>
            <p:custDataLst>
              <p:tags r:id="rId7"/>
            </p:custDataLst>
          </p:nvPr>
        </p:nvGraphicFramePr>
        <p:xfrm>
          <a:off x="4067810" y="3110865"/>
          <a:ext cx="7877175" cy="3469005"/>
        </p:xfrm>
        <a:graphic>
          <a:graphicData uri="http://schemas.openxmlformats.org/drawingml/2006/table">
            <a:tbl>
              <a:tblPr/>
              <a:tblGrid>
                <a:gridCol w="642620"/>
                <a:gridCol w="7234555"/>
              </a:tblGrid>
              <a:tr h="995680">
                <a:tc>
                  <a:txBody>
                    <a:bodyPr vert="horz" wrap="square"/>
                    <a:lstStyle/>
                    <a:p>
                      <a:pPr marL="0" lvl="0" indent="0" algn="ctr">
                        <a:lnSpc>
                          <a:spcPct val="120000"/>
                        </a:lnSpc>
                        <a:spcBef>
                          <a:spcPct val="0"/>
                        </a:spcBef>
                        <a:buFontTx/>
                        <a:buNone/>
                      </a:pPr>
                      <a:r>
                        <a:rPr lang="zh-CN" altLang="en-US" sz="1800" b="1">
                          <a:solidFill>
                            <a:srgbClr val="000000"/>
                          </a:solidFill>
                          <a:uFillTx/>
                          <a:latin typeface="方正启体简体"/>
                          <a:ea typeface="方正启体简体"/>
                          <a:cs typeface="方正启体简体"/>
                        </a:rPr>
                        <a:t>背景</a:t>
                      </a:r>
                      <a:endParaRPr lang="zh-CN" altLang="en-US" sz="1800" b="1">
                        <a:solidFill>
                          <a:srgbClr val="000000"/>
                        </a:solidFill>
                        <a:uFillTx/>
                        <a:latin typeface="方正启体简体"/>
                        <a:ea typeface="方正启体简体"/>
                        <a:cs typeface="方正启体简体"/>
                      </a:endParaRPr>
                    </a:p>
                  </a:txBody>
                  <a:tcPr marL="65951" marR="65951" marT="32976" marB="32976" anchor="ctr">
                    <a:lnL w="28575" cap="flat" cmpd="sng">
                      <a:solidFill>
                        <a:schemeClr val="tx1"/>
                      </a:solidFill>
                      <a:prstDash val="solid"/>
                      <a:headEnd type="none" w="med" len="med"/>
                      <a:tailEnd type="none" w="med" len="med"/>
                    </a:lnL>
                    <a:lnR w="0" cap="flat" cmpd="sng">
                      <a:solidFill>
                        <a:srgbClr val="000000"/>
                      </a:solidFill>
                      <a:prstDash val="solid"/>
                      <a:headEnd type="none" w="med" len="med"/>
                      <a:tailEnd type="none" w="med" len="med"/>
                    </a:lnR>
                    <a:lnT w="28575" cap="flat" cmpd="sng">
                      <a:solidFill>
                        <a:schemeClr val="tx1"/>
                      </a:solidFill>
                      <a:prstDash val="solid"/>
                      <a:headEnd type="none" w="med" len="med"/>
                      <a:tailEnd type="none" w="med" len="med"/>
                    </a:lnT>
                    <a:lnB w="0" cap="flat" cmpd="sng">
                      <a:solidFill>
                        <a:srgbClr val="000000"/>
                      </a:solidFill>
                      <a:prstDash val="solid"/>
                      <a:headEnd type="none" w="med" len="med"/>
                      <a:tailEnd type="none" w="med" len="med"/>
                    </a:lnB>
                    <a:lnTlToBr>
                      <a:noFill/>
                    </a:lnTlToBr>
                    <a:lnBlToTr>
                      <a:noFill/>
                    </a:lnBlToTr>
                    <a:noFill/>
                  </a:tcPr>
                </a:tc>
                <a:tc>
                  <a:txBody>
                    <a:bodyPr vert="horz" wrap="square"/>
                    <a:lstStyle/>
                    <a:p>
                      <a:pPr marL="0" lvl="0" indent="0">
                        <a:lnSpc>
                          <a:spcPct val="120000"/>
                        </a:lnSpc>
                        <a:spcBef>
                          <a:spcPct val="0"/>
                        </a:spcBef>
                        <a:buFontTx/>
                        <a:buNone/>
                      </a:pPr>
                      <a:endParaRPr lang="zh-CN" altLang="en-US" sz="1800" b="1">
                        <a:solidFill>
                          <a:srgbClr val="000000"/>
                        </a:solidFill>
                        <a:uFillTx/>
                        <a:latin typeface="方正启体简体"/>
                        <a:ea typeface="方正启体简体"/>
                        <a:cs typeface="方正启体简体"/>
                      </a:endParaRPr>
                    </a:p>
                  </a:txBody>
                  <a:tcPr marL="65951" marR="65951" marT="32976" marB="32976" anchor="ctr">
                    <a:lnL w="0" cap="flat" cmpd="sng">
                      <a:solidFill>
                        <a:srgbClr val="000000"/>
                      </a:solidFill>
                      <a:prstDash val="solid"/>
                      <a:headEnd type="none" w="med" len="med"/>
                      <a:tailEnd type="none" w="med" len="med"/>
                    </a:lnL>
                    <a:lnR w="28575" cap="flat" cmpd="sng">
                      <a:solidFill>
                        <a:schemeClr val="tx1"/>
                      </a:solidFill>
                      <a:prstDash val="solid"/>
                      <a:headEnd type="none" w="med" len="med"/>
                      <a:tailEnd type="none" w="med" len="med"/>
                    </a:lnR>
                    <a:lnT w="28575" cap="flat" cmpd="sng">
                      <a:solidFill>
                        <a:schemeClr val="tx1"/>
                      </a:solidFill>
                      <a:prstDash val="solid"/>
                      <a:headEnd type="none" w="med" len="med"/>
                      <a:tailEnd type="none" w="med" len="med"/>
                    </a:lnT>
                    <a:lnB w="0" cap="flat" cmpd="sng">
                      <a:solidFill>
                        <a:srgbClr val="000000"/>
                      </a:solidFill>
                      <a:prstDash val="solid"/>
                      <a:headEnd type="none" w="med" len="med"/>
                      <a:tailEnd type="none" w="med" len="med"/>
                    </a:lnB>
                    <a:lnTlToBr>
                      <a:noFill/>
                    </a:lnTlToBr>
                    <a:lnBlToTr>
                      <a:noFill/>
                    </a:lnBlToTr>
                    <a:noFill/>
                  </a:tcPr>
                </a:tc>
              </a:tr>
              <a:tr h="879475">
                <a:tc>
                  <a:txBody>
                    <a:bodyPr vert="horz" wrap="square"/>
                    <a:lstStyle/>
                    <a:p>
                      <a:pPr marL="0" lvl="0" indent="0" algn="ctr">
                        <a:lnSpc>
                          <a:spcPct val="120000"/>
                        </a:lnSpc>
                        <a:spcBef>
                          <a:spcPct val="0"/>
                        </a:spcBef>
                        <a:buFontTx/>
                        <a:buNone/>
                      </a:pPr>
                      <a:r>
                        <a:rPr lang="zh-CN" altLang="en-US" sz="1800" b="1">
                          <a:solidFill>
                            <a:srgbClr val="000000"/>
                          </a:solidFill>
                          <a:uFillTx/>
                          <a:latin typeface="方正启体简体"/>
                          <a:ea typeface="方正启体简体"/>
                          <a:cs typeface="方正启体简体"/>
                        </a:rPr>
                        <a:t>特征</a:t>
                      </a:r>
                      <a:endParaRPr lang="zh-CN" altLang="en-US" sz="1800" b="1">
                        <a:solidFill>
                          <a:srgbClr val="000000"/>
                        </a:solidFill>
                        <a:uFillTx/>
                        <a:latin typeface="方正启体简体"/>
                        <a:ea typeface="方正启体简体"/>
                        <a:cs typeface="方正启体简体"/>
                      </a:endParaRPr>
                    </a:p>
                  </a:txBody>
                  <a:tcPr marL="65951" marR="65951" marT="32976" marB="32976" anchor="ctr">
                    <a:lnL w="28575" cap="flat" cmpd="sng">
                      <a:solidFill>
                        <a:schemeClr val="tx1"/>
                      </a:solidFill>
                      <a:prstDash val="solid"/>
                      <a:headEnd type="none" w="med" len="med"/>
                      <a:tailEnd type="none" w="med" len="med"/>
                    </a:lnL>
                    <a:lnR w="0" cap="flat" cmpd="sng">
                      <a:solidFill>
                        <a:srgbClr val="000000"/>
                      </a:solidFill>
                      <a:prstDash val="solid"/>
                      <a:headEnd type="none" w="med" len="med"/>
                      <a:tailEnd type="none" w="med" len="med"/>
                    </a:lnR>
                    <a:lnT w="0" cap="flat" cmpd="sng">
                      <a:solidFill>
                        <a:srgbClr val="000000"/>
                      </a:solidFill>
                      <a:prstDash val="solid"/>
                      <a:headEnd type="none" w="med" len="med"/>
                      <a:tailEnd type="none" w="med" len="med"/>
                    </a:lnT>
                    <a:lnB w="0" cap="flat" cmpd="sng">
                      <a:solidFill>
                        <a:srgbClr val="000000"/>
                      </a:solidFill>
                      <a:prstDash val="solid"/>
                      <a:headEnd type="none" w="med" len="med"/>
                      <a:tailEnd type="none" w="med" len="med"/>
                    </a:lnB>
                    <a:lnTlToBr>
                      <a:noFill/>
                    </a:lnTlToBr>
                    <a:lnBlToTr>
                      <a:noFill/>
                    </a:lnBlToTr>
                    <a:noFill/>
                  </a:tcPr>
                </a:tc>
                <a:tc>
                  <a:txBody>
                    <a:bodyPr vert="horz" wrap="square"/>
                    <a:lstStyle/>
                    <a:p>
                      <a:pPr marL="0" lvl="0" indent="0">
                        <a:lnSpc>
                          <a:spcPct val="120000"/>
                        </a:lnSpc>
                        <a:spcBef>
                          <a:spcPct val="0"/>
                        </a:spcBef>
                        <a:buFontTx/>
                        <a:buNone/>
                      </a:pPr>
                      <a:endParaRPr lang="zh-CN" altLang="en-US" sz="1800" b="1">
                        <a:solidFill>
                          <a:srgbClr val="000000"/>
                        </a:solidFill>
                        <a:uFillTx/>
                        <a:latin typeface="方正启体简体"/>
                        <a:ea typeface="方正启体简体"/>
                        <a:cs typeface="方正启体简体"/>
                      </a:endParaRPr>
                    </a:p>
                  </a:txBody>
                  <a:tcPr marL="65951" marR="65951" marT="32976" marB="32976" anchor="ctr">
                    <a:lnL w="0" cap="flat" cmpd="sng">
                      <a:solidFill>
                        <a:srgbClr val="000000"/>
                      </a:solidFill>
                      <a:prstDash val="solid"/>
                      <a:headEnd type="none" w="med" len="med"/>
                      <a:tailEnd type="none" w="med" len="med"/>
                    </a:lnL>
                    <a:lnR w="28575" cap="flat" cmpd="sng">
                      <a:solidFill>
                        <a:schemeClr val="tx1"/>
                      </a:solidFill>
                      <a:prstDash val="solid"/>
                      <a:headEnd type="none" w="med" len="med"/>
                      <a:tailEnd type="none" w="med" len="med"/>
                    </a:lnR>
                    <a:lnT w="0" cap="flat" cmpd="sng">
                      <a:solidFill>
                        <a:srgbClr val="000000"/>
                      </a:solidFill>
                      <a:prstDash val="solid"/>
                      <a:headEnd type="none" w="med" len="med"/>
                      <a:tailEnd type="none" w="med" len="med"/>
                    </a:lnT>
                    <a:lnB w="0" cap="flat" cmpd="sng">
                      <a:solidFill>
                        <a:srgbClr val="000000"/>
                      </a:solidFill>
                      <a:prstDash val="solid"/>
                      <a:headEnd type="none" w="med" len="med"/>
                      <a:tailEnd type="none" w="med" len="med"/>
                    </a:lnB>
                    <a:lnTlToBr>
                      <a:noFill/>
                    </a:lnTlToBr>
                    <a:lnBlToTr>
                      <a:noFill/>
                    </a:lnBlToTr>
                    <a:noFill/>
                  </a:tcPr>
                </a:tc>
              </a:tr>
              <a:tr h="1593850">
                <a:tc>
                  <a:txBody>
                    <a:bodyPr vert="horz" wrap="square"/>
                    <a:lstStyle/>
                    <a:p>
                      <a:pPr marL="0" lvl="0" indent="0" algn="ctr">
                        <a:lnSpc>
                          <a:spcPct val="120000"/>
                        </a:lnSpc>
                        <a:spcBef>
                          <a:spcPct val="0"/>
                        </a:spcBef>
                        <a:buFontTx/>
                        <a:buNone/>
                      </a:pPr>
                      <a:r>
                        <a:rPr lang="zh-CN" altLang="en-US" sz="1800" b="1">
                          <a:solidFill>
                            <a:srgbClr val="000000"/>
                          </a:solidFill>
                          <a:uFillTx/>
                          <a:latin typeface="方正启体简体"/>
                          <a:ea typeface="方正启体简体"/>
                          <a:cs typeface="方正启体简体"/>
                        </a:rPr>
                        <a:t>表现</a:t>
                      </a:r>
                      <a:endParaRPr lang="zh-CN" altLang="en-US" sz="1800" b="1">
                        <a:solidFill>
                          <a:srgbClr val="000000"/>
                        </a:solidFill>
                        <a:uFillTx/>
                        <a:latin typeface="方正启体简体"/>
                        <a:ea typeface="方正启体简体"/>
                        <a:cs typeface="方正启体简体"/>
                      </a:endParaRPr>
                    </a:p>
                  </a:txBody>
                  <a:tcPr marL="65951" marR="65951" marT="32976" marB="32976" anchor="ctr">
                    <a:lnL w="28575" cap="flat" cmpd="sng">
                      <a:solidFill>
                        <a:schemeClr val="tx1"/>
                      </a:solidFill>
                      <a:prstDash val="solid"/>
                      <a:headEnd type="none" w="med" len="med"/>
                      <a:tailEnd type="none" w="med" len="med"/>
                    </a:lnL>
                    <a:lnR w="0" cap="flat" cmpd="sng">
                      <a:solidFill>
                        <a:srgbClr val="000000"/>
                      </a:solidFill>
                      <a:prstDash val="solid"/>
                      <a:headEnd type="none" w="med" len="med"/>
                      <a:tailEnd type="none" w="med" len="med"/>
                    </a:lnR>
                    <a:lnT w="0" cap="flat" cmpd="sng">
                      <a:solidFill>
                        <a:srgbClr val="000000"/>
                      </a:solidFill>
                      <a:prstDash val="solid"/>
                      <a:headEnd type="none" w="med" len="med"/>
                      <a:tailEnd type="none" w="med" len="med"/>
                    </a:lnT>
                    <a:lnB w="28575" cap="flat" cmpd="sng">
                      <a:solidFill>
                        <a:schemeClr val="tx1"/>
                      </a:solidFill>
                      <a:prstDash val="solid"/>
                      <a:headEnd type="none" w="med" len="med"/>
                      <a:tailEnd type="none" w="med" len="med"/>
                    </a:lnB>
                    <a:lnTlToBr>
                      <a:noFill/>
                    </a:lnTlToBr>
                    <a:lnBlToTr>
                      <a:noFill/>
                    </a:lnBlToTr>
                    <a:noFill/>
                  </a:tcPr>
                </a:tc>
                <a:tc>
                  <a:txBody>
                    <a:bodyPr vert="horz" wrap="square"/>
                    <a:lstStyle/>
                    <a:p>
                      <a:pPr marL="0" lvl="0" indent="0">
                        <a:lnSpc>
                          <a:spcPct val="120000"/>
                        </a:lnSpc>
                        <a:spcBef>
                          <a:spcPct val="0"/>
                        </a:spcBef>
                        <a:buFontTx/>
                        <a:buNone/>
                      </a:pPr>
                      <a:endParaRPr lang="zh-CN" altLang="en-US" sz="1800" b="1">
                        <a:solidFill>
                          <a:srgbClr val="000000"/>
                        </a:solidFill>
                        <a:uFillTx/>
                        <a:latin typeface="方正启体简体"/>
                        <a:ea typeface="方正启体简体"/>
                        <a:cs typeface="方正启体简体"/>
                      </a:endParaRPr>
                    </a:p>
                  </a:txBody>
                  <a:tcPr marL="65951" marR="65951" marT="32976" marB="32976" anchor="ctr">
                    <a:lnL w="0" cap="flat" cmpd="sng">
                      <a:solidFill>
                        <a:srgbClr val="000000"/>
                      </a:solidFill>
                      <a:prstDash val="solid"/>
                      <a:headEnd type="none" w="med" len="med"/>
                      <a:tailEnd type="none" w="med" len="med"/>
                    </a:lnL>
                    <a:lnR w="28575" cap="flat" cmpd="sng">
                      <a:solidFill>
                        <a:schemeClr val="tx1"/>
                      </a:solidFill>
                      <a:prstDash val="solid"/>
                      <a:headEnd type="none" w="med" len="med"/>
                      <a:tailEnd type="none" w="med" len="med"/>
                    </a:lnR>
                    <a:lnT w="0" cap="flat" cmpd="sng">
                      <a:solidFill>
                        <a:srgbClr val="000000"/>
                      </a:solidFill>
                      <a:prstDash val="solid"/>
                      <a:headEnd type="none" w="med" len="med"/>
                      <a:tailEnd type="none" w="med" len="med"/>
                    </a:lnT>
                    <a:lnB w="28575" cap="flat" cmpd="sng">
                      <a:solidFill>
                        <a:schemeClr val="tx1"/>
                      </a:solidFill>
                      <a:prstDash val="solid"/>
                      <a:headEnd type="none" w="med" len="med"/>
                      <a:tailEnd type="none" w="med" len="med"/>
                    </a:lnB>
                    <a:lnTlToBr>
                      <a:noFill/>
                    </a:lnTlToBr>
                    <a:lnBlToTr>
                      <a:noFill/>
                    </a:lnBlToTr>
                    <a:noFill/>
                  </a:tcPr>
                </a:tc>
              </a:tr>
            </a:tbl>
          </a:graphicData>
        </a:graphic>
      </p:graphicFrame>
      <p:sp>
        <p:nvSpPr>
          <p:cNvPr id="2650158" name="文本框 2650157"/>
          <p:cNvSpPr txBox="1"/>
          <p:nvPr>
            <p:custDataLst>
              <p:tags r:id="rId8"/>
            </p:custDataLst>
          </p:nvPr>
        </p:nvSpPr>
        <p:spPr>
          <a:xfrm>
            <a:off x="3920351" y="5446935"/>
            <a:ext cx="3041768" cy="87630"/>
          </a:xfrm>
          <a:prstGeom prst="rect">
            <a:avLst/>
          </a:prstGeom>
          <a:noFill/>
          <a:ln w="9525">
            <a:noFill/>
          </a:ln>
        </p:spPr>
        <p:txBody>
          <a:bodyPr lIns="65951" tIns="32976" rIns="65951" bIns="32976" anchor="b" anchorCtr="1">
            <a:spAutoFit/>
          </a:bodyPr>
          <a:lstStyle>
            <a:defPPr>
              <a:defRPr lang="zh-CN"/>
            </a:defPPr>
            <a:lvl1pPr marL="0" lvl="0" indent="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1pPr>
            <a:lvl2pPr marL="342900" lvl="1" indent="1143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2pPr>
            <a:lvl3pPr marL="685800" lvl="2" indent="2286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3pPr>
            <a:lvl4pPr marL="1028700" lvl="3" indent="3429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4pPr>
            <a:lvl5pPr marL="1371600" lvl="4"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5pPr>
            <a:lvl6pPr marL="2286000" lvl="5"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6pPr>
            <a:lvl7pPr marL="2743200" lvl="6"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7pPr>
            <a:lvl8pPr marL="3200400" lvl="7"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8pPr>
            <a:lvl9pPr marL="3657600" lvl="8"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9pPr>
          </a:lstStyle>
          <a:p>
            <a:pPr defTabSz="1171575">
              <a:lnSpc>
                <a:spcPct val="150000"/>
              </a:lnSpc>
            </a:pPr>
            <a:r>
              <a:rPr lang="zh-CN" altLang="en-US" sz="100">
                <a:solidFill>
                  <a:srgbClr val="FF0000"/>
                </a:solidFill>
                <a:latin typeface="方正启体简体"/>
                <a:ea typeface="方正启体简体"/>
              </a:rPr>
              <a:t>西班牙、葡萄牙文化</a:t>
            </a:r>
            <a:endParaRPr lang="zh-CN" altLang="en-US" sz="100">
              <a:solidFill>
                <a:srgbClr val="FF0000"/>
              </a:solidFill>
              <a:latin typeface="方正启体简体"/>
              <a:ea typeface="方正启体简体"/>
            </a:endParaRPr>
          </a:p>
        </p:txBody>
      </p:sp>
      <p:sp>
        <p:nvSpPr>
          <p:cNvPr id="7" name="文本框 6"/>
          <p:cNvSpPr txBox="1"/>
          <p:nvPr>
            <p:custDataLst>
              <p:tags r:id="rId9"/>
            </p:custDataLst>
          </p:nvPr>
        </p:nvSpPr>
        <p:spPr>
          <a:xfrm>
            <a:off x="4772025" y="3188970"/>
            <a:ext cx="7172960" cy="991235"/>
          </a:xfrm>
          <a:prstGeom prst="rect">
            <a:avLst/>
          </a:prstGeom>
          <a:noFill/>
          <a:ln w="15875">
            <a:noFill/>
          </a:ln>
        </p:spPr>
        <p:txBody>
          <a:bodyPr wrap="square" rtlCol="0">
            <a:spAutoFit/>
          </a:bodyPr>
          <a:lstStyle>
            <a:defPPr>
              <a:defRPr lang="zh-CN"/>
            </a:defPPr>
            <a:lvl1pPr marL="0" lvl="0" indent="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1pPr>
            <a:lvl2pPr marL="342900" lvl="1" indent="1143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2pPr>
            <a:lvl3pPr marL="685800" lvl="2" indent="2286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3pPr>
            <a:lvl4pPr marL="1028700" lvl="3" indent="3429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4pPr>
            <a:lvl5pPr marL="1371600" lvl="4"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5pPr>
            <a:lvl6pPr marL="2286000" lvl="5"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6pPr>
            <a:lvl7pPr marL="2743200" lvl="6"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7pPr>
            <a:lvl8pPr marL="3200400" lvl="7"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8pPr>
            <a:lvl9pPr marL="3657600" lvl="8"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9pPr>
          </a:lstStyle>
          <a:p>
            <a:pPr marL="0" lvl="0" indent="0">
              <a:lnSpc>
                <a:spcPct val="100000"/>
              </a:lnSpc>
              <a:spcBef>
                <a:spcPct val="0"/>
              </a:spcBef>
              <a:buFontTx/>
              <a:buNone/>
            </a:pPr>
            <a:r>
              <a:rPr lang="zh-CN" altLang="en-US" sz="1950" b="1">
                <a:solidFill>
                  <a:srgbClr val="000000"/>
                </a:solidFill>
                <a:uFillTx/>
                <a:latin typeface="方正启体简体"/>
                <a:ea typeface="方正启体简体"/>
                <a:cs typeface="方正启体简体"/>
                <a:sym typeface="+mn-ea"/>
              </a:rPr>
              <a:t>①西班牙和葡萄牙在美洲建立殖民统治；②拉丁语族的西班牙语和葡萄牙语是拉丁美洲的主要语言</a:t>
            </a:r>
            <a:r>
              <a:rPr lang="en-US" altLang="zh-CN" sz="1950" b="1">
                <a:solidFill>
                  <a:srgbClr val="000000"/>
                </a:solidFill>
                <a:uFillTx/>
                <a:latin typeface="方正启体简体"/>
                <a:ea typeface="方正启体简体"/>
                <a:cs typeface="方正启体简体"/>
                <a:sym typeface="+mn-ea"/>
              </a:rPr>
              <a:t>;③</a:t>
            </a:r>
            <a:r>
              <a:rPr lang="zh-CN" altLang="en-US" sz="1950" b="1">
                <a:solidFill>
                  <a:srgbClr val="000000"/>
                </a:solidFill>
                <a:uFillTx/>
                <a:latin typeface="方正启体简体"/>
                <a:ea typeface="方正启体简体"/>
                <a:cs typeface="方正启体简体"/>
                <a:sym typeface="+mn-ea"/>
              </a:rPr>
              <a:t>种族融合现象普遍</a:t>
            </a:r>
            <a:r>
              <a:rPr lang="en-US" altLang="zh-CN" sz="1950" b="1">
                <a:solidFill>
                  <a:srgbClr val="000000"/>
                </a:solidFill>
                <a:uFillTx/>
                <a:latin typeface="方正启体简体"/>
                <a:ea typeface="方正启体简体"/>
                <a:cs typeface="方正启体简体"/>
                <a:sym typeface="+mn-ea"/>
              </a:rPr>
              <a:t>,</a:t>
            </a:r>
            <a:r>
              <a:rPr lang="zh-CN" altLang="en-US" sz="1950" b="1">
                <a:solidFill>
                  <a:srgbClr val="000000"/>
                </a:solidFill>
                <a:uFillTx/>
                <a:latin typeface="方正启体简体"/>
                <a:ea typeface="方正启体简体"/>
                <a:cs typeface="方正启体简体"/>
                <a:sym typeface="+mn-ea"/>
              </a:rPr>
              <a:t>形成等级分明的“混血社会”</a:t>
            </a:r>
            <a:endParaRPr lang="zh-CN" altLang="en-US" sz="1950" b="1">
              <a:solidFill>
                <a:srgbClr val="000000"/>
              </a:solidFill>
              <a:uFillTx/>
              <a:latin typeface="方正启体简体"/>
              <a:ea typeface="方正启体简体"/>
              <a:cs typeface="方正启体简体"/>
              <a:sym typeface="+mn-ea"/>
            </a:endParaRPr>
          </a:p>
        </p:txBody>
      </p:sp>
      <p:sp>
        <p:nvSpPr>
          <p:cNvPr id="9" name="文本框 8"/>
          <p:cNvSpPr txBox="1"/>
          <p:nvPr>
            <p:custDataLst>
              <p:tags r:id="rId10"/>
            </p:custDataLst>
          </p:nvPr>
        </p:nvSpPr>
        <p:spPr>
          <a:xfrm>
            <a:off x="4772184" y="4320064"/>
            <a:ext cx="4454843" cy="391160"/>
          </a:xfrm>
          <a:prstGeom prst="rect">
            <a:avLst/>
          </a:prstGeom>
          <a:noFill/>
          <a:ln w="15875">
            <a:noFill/>
          </a:ln>
        </p:spPr>
        <p:txBody>
          <a:bodyPr wrap="square" rtlCol="0">
            <a:spAutoFit/>
          </a:bodyPr>
          <a:lstStyle>
            <a:defPPr>
              <a:defRPr lang="zh-CN"/>
            </a:defPPr>
            <a:lvl1pPr marL="0" lvl="0" indent="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1pPr>
            <a:lvl2pPr marL="342900" lvl="1" indent="1143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2pPr>
            <a:lvl3pPr marL="685800" lvl="2" indent="2286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3pPr>
            <a:lvl4pPr marL="1028700" lvl="3" indent="3429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4pPr>
            <a:lvl5pPr marL="1371600" lvl="4"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5pPr>
            <a:lvl6pPr marL="2286000" lvl="5"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6pPr>
            <a:lvl7pPr marL="2743200" lvl="6"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7pPr>
            <a:lvl8pPr marL="3200400" lvl="7"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8pPr>
            <a:lvl9pPr marL="3657600" lvl="8"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9pPr>
          </a:lstStyle>
          <a:p>
            <a:pPr marL="0" lvl="0" indent="0">
              <a:lnSpc>
                <a:spcPct val="100000"/>
              </a:lnSpc>
              <a:spcBef>
                <a:spcPct val="0"/>
              </a:spcBef>
              <a:buFontTx/>
              <a:buNone/>
            </a:pPr>
            <a:r>
              <a:rPr lang="zh-CN" altLang="en-US" sz="1950" b="1">
                <a:solidFill>
                  <a:srgbClr val="000000"/>
                </a:solidFill>
                <a:uFillTx/>
                <a:latin typeface="方正启体简体"/>
                <a:ea typeface="方正启体简体"/>
                <a:cs typeface="方正启体简体"/>
                <a:sym typeface="+mn-ea"/>
              </a:rPr>
              <a:t>拉丁美洲的文化具有多元性</a:t>
            </a:r>
            <a:endParaRPr lang="zh-CN" altLang="en-US" sz="1950" b="1">
              <a:solidFill>
                <a:srgbClr val="000000"/>
              </a:solidFill>
              <a:uFillTx/>
              <a:latin typeface="方正启体简体"/>
              <a:ea typeface="方正启体简体"/>
              <a:cs typeface="方正启体简体"/>
              <a:sym typeface="+mn-ea"/>
            </a:endParaRPr>
          </a:p>
        </p:txBody>
      </p:sp>
      <p:sp>
        <p:nvSpPr>
          <p:cNvPr id="10" name="文本框 9"/>
          <p:cNvSpPr txBox="1"/>
          <p:nvPr>
            <p:custDataLst>
              <p:tags r:id="rId11"/>
            </p:custDataLst>
          </p:nvPr>
        </p:nvSpPr>
        <p:spPr>
          <a:xfrm>
            <a:off x="4692015" y="4998085"/>
            <a:ext cx="7127240" cy="1445260"/>
          </a:xfrm>
          <a:prstGeom prst="rect">
            <a:avLst/>
          </a:prstGeom>
          <a:noFill/>
          <a:ln w="15875">
            <a:noFill/>
          </a:ln>
        </p:spPr>
        <p:txBody>
          <a:bodyPr wrap="square" rtlCol="0">
            <a:spAutoFit/>
          </a:bodyPr>
          <a:lstStyle>
            <a:defPPr>
              <a:defRPr lang="zh-CN"/>
            </a:defPPr>
            <a:lvl1pPr marL="0" lvl="0" indent="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1pPr>
            <a:lvl2pPr marL="342900" lvl="1" indent="1143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2pPr>
            <a:lvl3pPr marL="685800" lvl="2" indent="2286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3pPr>
            <a:lvl4pPr marL="1028700" lvl="3" indent="3429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4pPr>
            <a:lvl5pPr marL="1371600" lvl="4"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5pPr>
            <a:lvl6pPr marL="2286000" lvl="5"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6pPr>
            <a:lvl7pPr marL="2743200" lvl="6"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7pPr>
            <a:lvl8pPr marL="3200400" lvl="7"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8pPr>
            <a:lvl9pPr marL="3657600" lvl="8"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9pPr>
          </a:lstStyle>
          <a:p>
            <a:pPr marL="0" lvl="0" indent="0">
              <a:lnSpc>
                <a:spcPct val="100000"/>
              </a:lnSpc>
              <a:spcBef>
                <a:spcPct val="0"/>
              </a:spcBef>
              <a:buFontTx/>
              <a:buNone/>
            </a:pPr>
            <a:r>
              <a:rPr lang="zh-CN" altLang="en-US" sz="2200" b="1">
                <a:solidFill>
                  <a:srgbClr val="000000"/>
                </a:solidFill>
                <a:uFillTx/>
                <a:latin typeface="方正启体简体"/>
                <a:ea typeface="方正启体简体"/>
                <a:cs typeface="方正启体简体"/>
                <a:sym typeface="+mn-ea"/>
              </a:rPr>
              <a:t>传统的印第安文化逐渐消失，西班牙、葡萄牙文化成为主体，成为主体</a:t>
            </a:r>
            <a:r>
              <a:rPr lang="en-US" altLang="zh-CN" sz="2200" b="1">
                <a:solidFill>
                  <a:srgbClr val="000000"/>
                </a:solidFill>
                <a:uFillTx/>
                <a:latin typeface="方正启体简体"/>
                <a:ea typeface="方正启体简体"/>
                <a:cs typeface="方正启体简体"/>
                <a:sym typeface="+mn-ea"/>
              </a:rPr>
              <a:t>,</a:t>
            </a:r>
            <a:r>
              <a:rPr lang="zh-CN" altLang="en-US" sz="2200" b="1">
                <a:solidFill>
                  <a:srgbClr val="000000"/>
                </a:solidFill>
                <a:uFillTx/>
                <a:latin typeface="方正启体简体"/>
                <a:ea typeface="方正启体简体"/>
                <a:cs typeface="方正启体简体"/>
                <a:sym typeface="+mn-ea"/>
              </a:rPr>
              <a:t>天主教成为拉丁美洲的主要宗教</a:t>
            </a:r>
            <a:r>
              <a:rPr lang="en-US" altLang="zh-CN" sz="2200" b="1">
                <a:solidFill>
                  <a:srgbClr val="000000"/>
                </a:solidFill>
                <a:uFillTx/>
                <a:latin typeface="方正启体简体"/>
                <a:ea typeface="方正启体简体"/>
                <a:cs typeface="方正启体简体"/>
                <a:sym typeface="+mn-ea"/>
              </a:rPr>
              <a:t>;</a:t>
            </a:r>
            <a:r>
              <a:rPr lang="zh-CN" altLang="en-US" sz="2200" b="1">
                <a:solidFill>
                  <a:srgbClr val="000000"/>
                </a:solidFill>
                <a:uFillTx/>
                <a:latin typeface="方正启体简体"/>
                <a:ea typeface="方正启体简体"/>
                <a:cs typeface="方正启体简体"/>
                <a:sym typeface="+mn-ea"/>
              </a:rPr>
              <a:t>拉丁舞成为拉丁美洲的重要文化符号之一</a:t>
            </a:r>
            <a:r>
              <a:rPr lang="en-US" altLang="zh-CN" sz="2200" b="1">
                <a:solidFill>
                  <a:srgbClr val="000000"/>
                </a:solidFill>
                <a:uFillTx/>
                <a:latin typeface="方正启体简体"/>
                <a:ea typeface="方正启体简体"/>
                <a:cs typeface="方正启体简体"/>
                <a:sym typeface="+mn-ea"/>
              </a:rPr>
              <a:t>;</a:t>
            </a:r>
            <a:r>
              <a:rPr lang="zh-CN" altLang="en-US" sz="2200" b="1">
                <a:solidFill>
                  <a:srgbClr val="000000"/>
                </a:solidFill>
                <a:uFillTx/>
                <a:latin typeface="方正启体简体"/>
                <a:ea typeface="方正启体简体"/>
                <a:cs typeface="方正启体简体"/>
                <a:sym typeface="+mn-ea"/>
              </a:rPr>
              <a:t>偏远的内陆地区</a:t>
            </a:r>
            <a:r>
              <a:rPr lang="en-US" altLang="zh-CN" sz="2200" b="1">
                <a:solidFill>
                  <a:srgbClr val="000000"/>
                </a:solidFill>
                <a:uFillTx/>
                <a:latin typeface="方正启体简体"/>
                <a:ea typeface="方正启体简体"/>
                <a:cs typeface="方正启体简体"/>
                <a:sym typeface="+mn-ea"/>
              </a:rPr>
              <a:t>,</a:t>
            </a:r>
            <a:r>
              <a:rPr lang="zh-CN" altLang="en-US" sz="2200" b="1">
                <a:solidFill>
                  <a:srgbClr val="000000"/>
                </a:solidFill>
                <a:uFillTx/>
                <a:latin typeface="方正启体简体"/>
                <a:ea typeface="方正启体简体"/>
                <a:cs typeface="方正启体简体"/>
                <a:sym typeface="+mn-ea"/>
              </a:rPr>
              <a:t>印第安人保留了他们的生活方式和文化传统。</a:t>
            </a:r>
            <a:endParaRPr lang="zh-CN" altLang="en-US" sz="2200" b="1">
              <a:solidFill>
                <a:srgbClr val="000000"/>
              </a:solidFill>
              <a:uFillTx/>
              <a:latin typeface="方正启体简体"/>
              <a:ea typeface="方正启体简体"/>
              <a:cs typeface="方正启体简体"/>
              <a:sym typeface="+mn-ea"/>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2650158"/>
                                        </p:tgtEl>
                                        <p:attrNameLst>
                                          <p:attrName>style.visibility</p:attrName>
                                        </p:attrNameLst>
                                      </p:cBhvr>
                                      <p:to>
                                        <p:strVal val="visible"/>
                                      </p:to>
                                    </p:set>
                                    <p:animEffect transition="in" filter="blinds(horizontal)">
                                      <p:cBhvr>
                                        <p:cTn id="7" dur="500"/>
                                        <p:tgtEl>
                                          <p:spTgt spid="2650158"/>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8" presetClass="entr" presetSubtype="16" dur="200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diamond(in)">
                                      <p:cBhvr>
                                        <p:cTn id="12" dur="2000"/>
                                        <p:tgtEl>
                                          <p:spTgt spid="7"/>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8" presetClass="entr" presetSubtype="16" dur="2000" fill="hold" grpId="0"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diamond(in)">
                                      <p:cBhvr>
                                        <p:cTn id="17" dur="2000"/>
                                        <p:tgtEl>
                                          <p:spTgt spid="9"/>
                                        </p:tgtEl>
                                      </p:cBhvr>
                                    </p:animEffect>
                                  </p:childTnLst>
                                </p:cTn>
                              </p:par>
                            </p:childTnLst>
                          </p:cTn>
                        </p:par>
                      </p:childTnLst>
                    </p:cTn>
                  </p:par>
                  <p:par>
                    <p:cTn id="18" fill="hold" nodeType="clickPar">
                      <p:stCondLst>
                        <p:cond delay="indefinite"/>
                      </p:stCondLst>
                      <p:childTnLst>
                        <p:par>
                          <p:cTn id="19" fill="hold">
                            <p:stCondLst>
                              <p:cond delay="0"/>
                            </p:stCondLst>
                            <p:childTnLst>
                              <p:par>
                                <p:cTn id="20" presetID="8" presetClass="entr" presetSubtype="16" dur="2000" fill="hold" grpId="0" nodeType="clickEffect">
                                  <p:stCondLst>
                                    <p:cond delay="0"/>
                                  </p:stCondLst>
                                  <p:childTnLst>
                                    <p:set>
                                      <p:cBhvr>
                                        <p:cTn id="21" dur="1" fill="hold">
                                          <p:stCondLst>
                                            <p:cond delay="0"/>
                                          </p:stCondLst>
                                        </p:cTn>
                                        <p:tgtEl>
                                          <p:spTgt spid="10"/>
                                        </p:tgtEl>
                                        <p:attrNameLst>
                                          <p:attrName>style.visibility</p:attrName>
                                        </p:attrNameLst>
                                      </p:cBhvr>
                                      <p:to>
                                        <p:strVal val="visible"/>
                                      </p:to>
                                    </p:set>
                                    <p:animEffect transition="in" filter="diamond(in)">
                                      <p:cBhvr>
                                        <p:cTn id="22" dur="20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50158" grpId="0"/>
      <p:bldP spid="7" grpId="0"/>
      <p:bldP spid="9" grpId="0"/>
      <p:bldP spid="10" grpId="0"/>
    </p:bld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 name="文本框 1"/>
          <p:cNvSpPr txBox="1"/>
          <p:nvPr>
            <p:custDataLst>
              <p:tags r:id="rId3"/>
            </p:custDataLst>
          </p:nvPr>
        </p:nvSpPr>
        <p:spPr>
          <a:xfrm>
            <a:off x="852805" y="537210"/>
            <a:ext cx="11001375" cy="2306955"/>
          </a:xfrm>
          <a:prstGeom prst="rect">
            <a:avLst/>
          </a:prstGeom>
          <a:solidFill>
            <a:schemeClr val="bg1"/>
          </a:solidFill>
          <a:ln w="12700">
            <a:solidFill>
              <a:srgbClr val="FF0000"/>
            </a:solidFill>
          </a:ln>
        </p:spPr>
        <p:txBody>
          <a:bodyPr wrap="square" rtlCol="0">
            <a:spAutoFit/>
          </a:bodyPr>
          <a:lstStyle>
            <a:defPPr>
              <a:defRPr lang="zh-CN"/>
            </a:defPPr>
            <a:lvl1pPr marL="0" lvl="0" indent="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1pPr>
            <a:lvl2pPr marL="342900" lvl="1" indent="1143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2pPr>
            <a:lvl3pPr marL="685800" lvl="2" indent="2286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3pPr>
            <a:lvl4pPr marL="1028700" lvl="3" indent="3429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4pPr>
            <a:lvl5pPr marL="1371600" lvl="4"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5pPr>
            <a:lvl6pPr marL="2286000" lvl="5"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6pPr>
            <a:lvl7pPr marL="2743200" lvl="6"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7pPr>
            <a:lvl8pPr marL="3200400" lvl="7"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8pPr>
            <a:lvl9pPr marL="3657600" lvl="8"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9pPr>
          </a:lstStyle>
          <a:p>
            <a:r>
              <a:rPr lang="en-US" altLang="zh-CN" sz="2400" b="1">
                <a:latin typeface="方正启体简体"/>
                <a:ea typeface="方正启体简体"/>
                <a:cs typeface="方正启体简体"/>
              </a:rPr>
              <a:t>    </a:t>
            </a:r>
            <a:r>
              <a:rPr lang="zh-CN" altLang="en-US" sz="2400" b="1">
                <a:latin typeface="方正启体简体"/>
                <a:ea typeface="方正启体简体"/>
                <a:cs typeface="方正启体简体"/>
              </a:rPr>
              <a:t>在欧洲人征服美洲以前，那里居住着人数众多的印第安人。……从总体上说，在殖民地时期的三个世纪里，西属美洲和巴西都经历了两个阶段的人口变化过程</a:t>
            </a:r>
            <a:r>
              <a:rPr lang="en-US" altLang="zh-CN" sz="2400" b="1">
                <a:latin typeface="方正启体简体"/>
                <a:ea typeface="方正启体简体"/>
                <a:cs typeface="方正启体简体"/>
              </a:rPr>
              <a:t>:</a:t>
            </a:r>
            <a:r>
              <a:rPr lang="zh-CN" altLang="en-US" sz="2400" b="1">
                <a:latin typeface="方正启体简体"/>
                <a:ea typeface="方正启体简体"/>
                <a:cs typeface="方正启体简体"/>
              </a:rPr>
              <a:t>第一阶段是在冲突和征服过程中</a:t>
            </a:r>
            <a:r>
              <a:rPr lang="zh-CN" altLang="en-US" sz="2400" b="1">
                <a:solidFill>
                  <a:srgbClr val="FF0000"/>
                </a:solidFill>
                <a:latin typeface="方正启体简体"/>
                <a:ea typeface="方正启体简体"/>
                <a:cs typeface="方正启体简体"/>
              </a:rPr>
              <a:t>美洲土著人口显著下降</a:t>
            </a:r>
            <a:r>
              <a:rPr lang="zh-CN" altLang="en-US" sz="2400" b="1">
                <a:latin typeface="方正启体简体"/>
                <a:ea typeface="方正启体简体"/>
                <a:cs typeface="方正启体简体"/>
              </a:rPr>
              <a:t>，</a:t>
            </a:r>
            <a:r>
              <a:rPr lang="zh-CN" altLang="en-US" sz="2400" b="1">
                <a:solidFill>
                  <a:srgbClr val="FF0000"/>
                </a:solidFill>
                <a:latin typeface="方正启体简体"/>
                <a:ea typeface="方正启体简体"/>
                <a:cs typeface="方正启体简体"/>
              </a:rPr>
              <a:t>欧洲、非洲移民迁入</a:t>
            </a:r>
            <a:r>
              <a:rPr lang="zh-CN" altLang="en-US" sz="2400" b="1">
                <a:latin typeface="方正启体简体"/>
                <a:ea typeface="方正启体简体"/>
                <a:cs typeface="方正启体简体"/>
              </a:rPr>
              <a:t>；第二阶段是从殖民中后期起，印第安人口有所恢复，</a:t>
            </a:r>
            <a:r>
              <a:rPr lang="zh-CN" altLang="en-US" sz="2400" b="1">
                <a:solidFill>
                  <a:srgbClr val="FF0000"/>
                </a:solidFill>
                <a:latin typeface="方正启体简体"/>
                <a:ea typeface="方正启体简体"/>
                <a:cs typeface="方正启体简体"/>
              </a:rPr>
              <a:t>白人和梅斯蒂索人（印欧混血种人）迅速增加</a:t>
            </a:r>
            <a:r>
              <a:rPr lang="zh-CN" altLang="en-US" sz="2400" b="1">
                <a:latin typeface="方正启体简体"/>
                <a:ea typeface="方正启体简体"/>
                <a:cs typeface="方正启体简体"/>
              </a:rPr>
              <a:t>。</a:t>
            </a:r>
            <a:endParaRPr lang="zh-CN" altLang="en-US" sz="2400" b="1">
              <a:latin typeface="方正启体简体"/>
              <a:ea typeface="方正启体简体"/>
              <a:cs typeface="方正启体简体"/>
            </a:endParaRPr>
          </a:p>
          <a:p>
            <a:pPr algn="r"/>
            <a:r>
              <a:rPr lang="en-US" altLang="zh-CN" sz="2400" b="1">
                <a:latin typeface="方正启体简体"/>
                <a:ea typeface="方正启体简体"/>
                <a:cs typeface="方正启体简体"/>
              </a:rPr>
              <a:t>——</a:t>
            </a:r>
            <a:r>
              <a:rPr lang="zh-CN" altLang="en-US" sz="2400" b="1">
                <a:latin typeface="方正启体简体"/>
                <a:ea typeface="方正启体简体"/>
                <a:cs typeface="方正启体简体"/>
              </a:rPr>
              <a:t>《世界文明史》</a:t>
            </a:r>
            <a:endParaRPr lang="zh-CN" altLang="en-US" sz="2400" b="1">
              <a:latin typeface="方正启体简体"/>
              <a:ea typeface="方正启体简体"/>
              <a:cs typeface="方正启体简体"/>
            </a:endParaRPr>
          </a:p>
        </p:txBody>
      </p:sp>
      <p:sp>
        <p:nvSpPr>
          <p:cNvPr id="3" name="文本框 2"/>
          <p:cNvSpPr txBox="1"/>
          <p:nvPr>
            <p:custDataLst>
              <p:tags r:id="rId4"/>
            </p:custDataLst>
          </p:nvPr>
        </p:nvSpPr>
        <p:spPr>
          <a:xfrm>
            <a:off x="852805" y="2844165"/>
            <a:ext cx="8557895" cy="460375"/>
          </a:xfrm>
          <a:prstGeom prst="rect">
            <a:avLst/>
          </a:prstGeom>
          <a:solidFill>
            <a:srgbClr val="FFC000"/>
          </a:solidFill>
        </p:spPr>
        <p:txBody>
          <a:bodyPr wrap="square" rtlCol="0">
            <a:spAutoFit/>
          </a:bodyPr>
          <a:lstStyle>
            <a:defPPr>
              <a:defRPr lang="zh-CN"/>
            </a:defPPr>
            <a:lvl1pPr marL="0" lvl="0" indent="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1pPr>
            <a:lvl2pPr marL="342900" lvl="1" indent="1143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2pPr>
            <a:lvl3pPr marL="685800" lvl="2" indent="2286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3pPr>
            <a:lvl4pPr marL="1028700" lvl="3" indent="3429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4pPr>
            <a:lvl5pPr marL="1371600" lvl="4"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5pPr>
            <a:lvl6pPr marL="2286000" lvl="5"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6pPr>
            <a:lvl7pPr marL="2743200" lvl="6"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7pPr>
            <a:lvl8pPr marL="3200400" lvl="7"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8pPr>
            <a:lvl9pPr marL="3657600" lvl="8"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9pPr>
          </a:lstStyle>
          <a:p>
            <a:r>
              <a:rPr lang="zh-CN" altLang="en-US" sz="2400" b="1">
                <a:latin typeface="方正启体简体"/>
                <a:ea typeface="方正启体简体"/>
              </a:rPr>
              <a:t>依据材料并结合所学说明殖民扩张后拉美社会居民的构成。</a:t>
            </a:r>
            <a:endParaRPr lang="zh-CN" altLang="en-US" sz="2400" b="1">
              <a:latin typeface="方正启体简体"/>
              <a:ea typeface="方正启体简体"/>
            </a:endParaRPr>
          </a:p>
        </p:txBody>
      </p:sp>
      <p:sp>
        <p:nvSpPr>
          <p:cNvPr id="4" name="文本框 3"/>
          <p:cNvSpPr txBox="1"/>
          <p:nvPr>
            <p:custDataLst>
              <p:tags r:id="rId5"/>
            </p:custDataLst>
          </p:nvPr>
        </p:nvSpPr>
        <p:spPr>
          <a:xfrm>
            <a:off x="852805" y="3315970"/>
            <a:ext cx="11000740" cy="460375"/>
          </a:xfrm>
          <a:prstGeom prst="rect">
            <a:avLst/>
          </a:prstGeom>
          <a:solidFill>
            <a:schemeClr val="bg1"/>
          </a:solidFill>
        </p:spPr>
        <p:txBody>
          <a:bodyPr wrap="square" rtlCol="0">
            <a:spAutoFit/>
          </a:bodyPr>
          <a:lstStyle>
            <a:defPPr>
              <a:defRPr lang="zh-CN"/>
            </a:defPPr>
            <a:lvl1pPr marL="0" lvl="0" indent="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1pPr>
            <a:lvl2pPr marL="342900" lvl="1" indent="1143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2pPr>
            <a:lvl3pPr marL="685800" lvl="2" indent="2286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3pPr>
            <a:lvl4pPr marL="1028700" lvl="3" indent="3429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4pPr>
            <a:lvl5pPr marL="1371600" lvl="4"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5pPr>
            <a:lvl6pPr marL="2286000" lvl="5"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6pPr>
            <a:lvl7pPr marL="2743200" lvl="6"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7pPr>
            <a:lvl8pPr marL="3200400" lvl="7"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8pPr>
            <a:lvl9pPr marL="3657600" lvl="8"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9pPr>
          </a:lstStyle>
          <a:p>
            <a:r>
              <a:rPr lang="zh-CN" altLang="en-US" sz="2400" b="1">
                <a:latin typeface="方正启体简体"/>
                <a:ea typeface="方正启体简体"/>
              </a:rPr>
              <a:t>以西班牙、葡萄牙为主的欧洲殖民者；非洲黑人奴隶；印第安人；混血人</a:t>
            </a:r>
            <a:endParaRPr lang="zh-CN" altLang="en-US" sz="2400" b="1">
              <a:latin typeface="方正启体简体"/>
              <a:ea typeface="方正启体简体"/>
            </a:endParaRPr>
          </a:p>
        </p:txBody>
      </p:sp>
      <p:sp>
        <p:nvSpPr>
          <p:cNvPr id="5" name="矩形 4"/>
          <p:cNvSpPr/>
          <p:nvPr>
            <p:custDataLst>
              <p:tags r:id="rId6"/>
            </p:custDataLst>
          </p:nvPr>
        </p:nvSpPr>
        <p:spPr>
          <a:xfrm>
            <a:off x="10340666" y="5692973"/>
            <a:ext cx="360680" cy="306705"/>
          </a:xfrm>
          <a:prstGeom prst="rect">
            <a:avLst/>
          </a:prstGeom>
        </p:spPr>
        <p:txBody>
          <a:bodyPr wrap="none">
            <a:spAutoFit/>
          </a:bodyPr>
          <a:lstStyle>
            <a:defPPr>
              <a:defRPr lang="zh-CN"/>
            </a:defPPr>
            <a:lvl1pPr marL="0" lvl="0" indent="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1pPr>
            <a:lvl2pPr marL="342900" lvl="1" indent="1143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2pPr>
            <a:lvl3pPr marL="685800" lvl="2" indent="2286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3pPr>
            <a:lvl4pPr marL="1028700" lvl="3" indent="3429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4pPr>
            <a:lvl5pPr marL="1371600" lvl="4"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5pPr>
            <a:lvl6pPr marL="2286000" lvl="5"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6pPr>
            <a:lvl7pPr marL="2743200" lvl="6"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7pPr>
            <a:lvl8pPr marL="3200400" lvl="7"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8pPr>
            <a:lvl9pPr marL="3657600" lvl="8"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9pPr>
          </a:lstStyle>
          <a:p>
            <a:r>
              <a:rPr lang="zh-CN" altLang="en-US" sz="1400" smtClean="0">
                <a:solidFill>
                  <a:srgbClr val="00B050"/>
                </a:solidFill>
                <a:latin typeface="方正启体简体"/>
                <a:ea typeface="方正启体简体"/>
                <a:sym typeface="方正启体简体"/>
                <a:hlinkClick r:id="rId7" action="ppaction://hlinksldjump?num=1"/>
              </a:rPr>
              <a:t></a:t>
            </a:r>
            <a:endParaRPr lang="zh-CN" altLang="en-US" sz="1400">
              <a:solidFill>
                <a:srgbClr val="00B050"/>
              </a:solidFill>
              <a:latin typeface="方正启体简体"/>
              <a:ea typeface="方正启体简体"/>
              <a:sym typeface="方正启体简体"/>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linds(horizontal)">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 name="矩形 1"/>
          <p:cNvSpPr/>
          <p:nvPr>
            <p:custDataLst>
              <p:tags r:id="rId3"/>
            </p:custDataLst>
          </p:nvPr>
        </p:nvSpPr>
        <p:spPr>
          <a:xfrm>
            <a:off x="821837" y="510224"/>
            <a:ext cx="6975475" cy="737235"/>
          </a:xfrm>
          <a:prstGeom prst="rect">
            <a:avLst/>
          </a:prstGeom>
        </p:spPr>
        <p:txBody>
          <a:bodyPr wrap="none">
            <a:spAutoFit/>
          </a:bodyPr>
          <a:lstStyle>
            <a:defPPr>
              <a:defRPr lang="zh-CN"/>
            </a:defPPr>
            <a:lvl1pPr marL="0" lvl="0" indent="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1pPr>
            <a:lvl2pPr marL="342900" lvl="1" indent="1143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2pPr>
            <a:lvl3pPr marL="685800" lvl="2" indent="2286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3pPr>
            <a:lvl4pPr marL="1028700" lvl="3" indent="3429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4pPr>
            <a:lvl5pPr marL="1371600" lvl="4"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5pPr>
            <a:lvl6pPr marL="2286000" lvl="5"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6pPr>
            <a:lvl7pPr marL="2743200" lvl="6"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7pPr>
            <a:lvl8pPr marL="3200400" lvl="7"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8pPr>
            <a:lvl9pPr marL="3657600" lvl="8"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9pPr>
          </a:lstStyle>
          <a:p>
            <a:pPr lvl="0">
              <a:lnSpc>
                <a:spcPct val="150000"/>
              </a:lnSpc>
            </a:pPr>
            <a:r>
              <a:rPr lang="zh-CN" altLang="en-US" sz="2800" b="1" smtClean="0">
                <a:solidFill>
                  <a:srgbClr val="FF0000"/>
                </a:solidFill>
                <a:latin typeface="方正启体简体"/>
                <a:ea typeface="方正启体简体"/>
              </a:rPr>
              <a:t>独立战争后拉丁美洲文化形成的背景及表现</a:t>
            </a:r>
            <a:endParaRPr lang="en-US" altLang="zh-CN" sz="2800" b="1" smtClean="0">
              <a:solidFill>
                <a:srgbClr val="FF0000"/>
              </a:solidFill>
              <a:latin typeface="方正启体简体"/>
              <a:ea typeface="方正启体简体"/>
            </a:endParaRPr>
          </a:p>
        </p:txBody>
      </p:sp>
      <p:sp>
        <p:nvSpPr>
          <p:cNvPr id="3" name="TextBox 2"/>
          <p:cNvSpPr txBox="1"/>
          <p:nvPr>
            <p:custDataLst>
              <p:tags r:id="rId4"/>
            </p:custDataLst>
          </p:nvPr>
        </p:nvSpPr>
        <p:spPr>
          <a:xfrm>
            <a:off x="821690" y="1154218"/>
            <a:ext cx="8678338" cy="1568450"/>
          </a:xfrm>
          <a:prstGeom prst="rect">
            <a:avLst/>
          </a:prstGeom>
          <a:noFill/>
        </p:spPr>
        <p:txBody>
          <a:bodyPr wrap="square" rtlCol="0">
            <a:spAutoFit/>
          </a:bodyPr>
          <a:lstStyle>
            <a:defPPr>
              <a:defRPr lang="zh-CN"/>
            </a:defPPr>
            <a:lvl1pPr marL="0" lvl="0" indent="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1pPr>
            <a:lvl2pPr marL="342900" lvl="1" indent="1143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2pPr>
            <a:lvl3pPr marL="685800" lvl="2" indent="2286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3pPr>
            <a:lvl4pPr marL="1028700" lvl="3" indent="3429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4pPr>
            <a:lvl5pPr marL="1371600" lvl="4"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5pPr>
            <a:lvl6pPr marL="2286000" lvl="5"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6pPr>
            <a:lvl7pPr marL="2743200" lvl="6"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7pPr>
            <a:lvl8pPr marL="3200400" lvl="7"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8pPr>
            <a:lvl9pPr marL="3657600" lvl="8"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9pPr>
          </a:lstStyle>
          <a:p>
            <a:pPr>
              <a:lnSpc>
                <a:spcPct val="100000"/>
              </a:lnSpc>
            </a:pPr>
            <a:r>
              <a:rPr lang="zh-CN" altLang="en-US" sz="2400" b="1" smtClean="0">
                <a:latin typeface="方正启体简体"/>
                <a:ea typeface="方正启体简体"/>
              </a:rPr>
              <a:t>（</a:t>
            </a:r>
            <a:r>
              <a:rPr lang="en-US" altLang="zh-CN" sz="2400" b="1" smtClean="0">
                <a:latin typeface="方正启体简体"/>
                <a:ea typeface="方正启体简体"/>
              </a:rPr>
              <a:t>1</a:t>
            </a:r>
            <a:r>
              <a:rPr lang="zh-CN" altLang="en-US" sz="2400" b="1" smtClean="0">
                <a:latin typeface="方正启体简体"/>
                <a:ea typeface="方正启体简体"/>
              </a:rPr>
              <a:t>）背景：</a:t>
            </a:r>
            <a:endParaRPr lang="en-US" altLang="zh-CN" sz="2400" b="1" smtClean="0">
              <a:latin typeface="方正启体简体"/>
              <a:ea typeface="方正启体简体"/>
            </a:endParaRPr>
          </a:p>
          <a:p>
            <a:pPr>
              <a:lnSpc>
                <a:spcPct val="100000"/>
              </a:lnSpc>
            </a:pPr>
            <a:r>
              <a:rPr lang="zh-CN" altLang="en-US" sz="2400" b="1" smtClean="0">
                <a:latin typeface="方正启体简体"/>
                <a:ea typeface="方正启体简体"/>
              </a:rPr>
              <a:t>　①</a:t>
            </a:r>
            <a:r>
              <a:rPr lang="en-US" altLang="zh-CN" sz="2400" b="1" smtClean="0">
                <a:latin typeface="方正启体简体"/>
                <a:ea typeface="方正启体简体"/>
              </a:rPr>
              <a:t>19</a:t>
            </a:r>
            <a:r>
              <a:rPr lang="zh-CN" altLang="en-US" sz="2400" b="1" smtClean="0">
                <a:latin typeface="方正启体简体"/>
                <a:ea typeface="方正启体简体"/>
              </a:rPr>
              <a:t>世纪上半叶，拉丁美洲独立运动兴起</a:t>
            </a:r>
            <a:endParaRPr lang="en-US" altLang="zh-CN" sz="2400" b="1" smtClean="0">
              <a:latin typeface="方正启体简体"/>
              <a:ea typeface="方正启体简体"/>
            </a:endParaRPr>
          </a:p>
          <a:p>
            <a:pPr>
              <a:lnSpc>
                <a:spcPct val="100000"/>
              </a:lnSpc>
            </a:pPr>
            <a:r>
              <a:rPr lang="zh-CN" altLang="en-US" sz="2400" b="1" smtClean="0">
                <a:latin typeface="方正启体简体"/>
                <a:ea typeface="方正启体简体"/>
              </a:rPr>
              <a:t>　②法属殖民地海地的是由黑人领导</a:t>
            </a:r>
            <a:endParaRPr lang="en-US" altLang="zh-CN" sz="2400" b="1" smtClean="0">
              <a:latin typeface="方正启体简体"/>
              <a:ea typeface="方正启体简体"/>
            </a:endParaRPr>
          </a:p>
          <a:p>
            <a:pPr>
              <a:lnSpc>
                <a:spcPct val="100000"/>
              </a:lnSpc>
            </a:pPr>
            <a:r>
              <a:rPr lang="zh-CN" altLang="en-US" sz="2400" b="1" smtClean="0">
                <a:latin typeface="方正启体简体"/>
                <a:ea typeface="方正启体简体"/>
              </a:rPr>
              <a:t>　③西属殖民地的土生白人成为革命的主要领导者</a:t>
            </a:r>
            <a:endParaRPr lang="zh-CN" altLang="en-US" sz="2400" b="1" smtClean="0">
              <a:latin typeface="方正启体简体"/>
              <a:ea typeface="方正启体简体"/>
            </a:endParaRPr>
          </a:p>
        </p:txBody>
      </p:sp>
      <p:sp>
        <p:nvSpPr>
          <p:cNvPr id="4" name="TextBox 1"/>
          <p:cNvSpPr txBox="1"/>
          <p:nvPr>
            <p:custDataLst>
              <p:tags r:id="rId5"/>
            </p:custDataLst>
          </p:nvPr>
        </p:nvSpPr>
        <p:spPr>
          <a:xfrm>
            <a:off x="957580" y="2547620"/>
            <a:ext cx="10233660" cy="2009775"/>
          </a:xfrm>
          <a:prstGeom prst="rect">
            <a:avLst/>
          </a:prstGeom>
          <a:noFill/>
        </p:spPr>
        <p:txBody>
          <a:bodyPr wrap="square" rtlCol="0">
            <a:spAutoFit/>
          </a:bodyPr>
          <a:lstStyle>
            <a:defPPr>
              <a:defRPr lang="zh-CN"/>
            </a:defPPr>
            <a:lvl1pPr marL="0" lvl="0" indent="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1pPr>
            <a:lvl2pPr marL="342900" lvl="1" indent="1143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2pPr>
            <a:lvl3pPr marL="685800" lvl="2" indent="2286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3pPr>
            <a:lvl4pPr marL="1028700" lvl="3" indent="3429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4pPr>
            <a:lvl5pPr marL="1371600" lvl="4"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5pPr>
            <a:lvl6pPr marL="2286000" lvl="5"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6pPr>
            <a:lvl7pPr marL="2743200" lvl="6"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7pPr>
            <a:lvl8pPr marL="3200400" lvl="7"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8pPr>
            <a:lvl9pPr marL="3657600" lvl="8"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9pPr>
          </a:lstStyle>
          <a:p>
            <a:pPr>
              <a:lnSpc>
                <a:spcPct val="130000"/>
              </a:lnSpc>
            </a:pPr>
            <a:r>
              <a:rPr lang="zh-CN" altLang="en-US" sz="2400" b="1" smtClean="0">
                <a:latin typeface="方正启体简体"/>
                <a:ea typeface="方正启体简体"/>
              </a:rPr>
              <a:t>（</a:t>
            </a:r>
            <a:r>
              <a:rPr lang="en-US" altLang="zh-CN" sz="2400" b="1" smtClean="0">
                <a:latin typeface="方正启体简体"/>
                <a:ea typeface="方正启体简体"/>
              </a:rPr>
              <a:t>2</a:t>
            </a:r>
            <a:r>
              <a:rPr lang="zh-CN" altLang="en-US" sz="2400" b="1" smtClean="0">
                <a:latin typeface="方正启体简体"/>
                <a:ea typeface="方正启体简体"/>
              </a:rPr>
              <a:t>）表现</a:t>
            </a:r>
            <a:endParaRPr lang="en-US" altLang="zh-CN" sz="2400" b="1" smtClean="0">
              <a:latin typeface="方正启体简体"/>
              <a:ea typeface="方正启体简体"/>
            </a:endParaRPr>
          </a:p>
          <a:p>
            <a:pPr>
              <a:lnSpc>
                <a:spcPct val="130000"/>
              </a:lnSpc>
            </a:pPr>
            <a:r>
              <a:rPr lang="zh-CN" altLang="en-US" sz="2400" b="1" smtClean="0">
                <a:latin typeface="方正启体简体"/>
                <a:ea typeface="方正启体简体"/>
              </a:rPr>
              <a:t>①颁布宪法，取消奴隶贸易、奴隶制以及印第安人的人头税和强制劳役</a:t>
            </a:r>
            <a:endParaRPr lang="en-US" altLang="zh-CN" sz="2400" b="1" smtClean="0">
              <a:latin typeface="方正启体简体"/>
              <a:ea typeface="方正启体简体"/>
            </a:endParaRPr>
          </a:p>
          <a:p>
            <a:pPr>
              <a:lnSpc>
                <a:spcPct val="130000"/>
              </a:lnSpc>
            </a:pPr>
            <a:r>
              <a:rPr lang="zh-CN" altLang="en-US" sz="2400" b="1" smtClean="0">
                <a:latin typeface="方正启体简体"/>
                <a:ea typeface="方正启体简体"/>
              </a:rPr>
              <a:t>②存在对黑人印第安人的种族歧视</a:t>
            </a:r>
            <a:endParaRPr lang="en-US" altLang="zh-CN" sz="2400" b="1" smtClean="0">
              <a:latin typeface="方正启体简体"/>
              <a:ea typeface="方正启体简体"/>
            </a:endParaRPr>
          </a:p>
          <a:p>
            <a:pPr>
              <a:lnSpc>
                <a:spcPct val="130000"/>
              </a:lnSpc>
            </a:pPr>
            <a:r>
              <a:rPr lang="zh-CN" altLang="en-US" sz="2400" b="1" smtClean="0">
                <a:latin typeface="方正启体简体"/>
                <a:ea typeface="方正启体简体"/>
              </a:rPr>
              <a:t>③战争促成战后考迪罗独裁权力的形成</a:t>
            </a:r>
            <a:endParaRPr lang="zh-CN" altLang="en-US" sz="2400" b="1" smtClean="0">
              <a:solidFill>
                <a:srgbClr val="00B050"/>
              </a:solidFill>
              <a:latin typeface="方正启体简体"/>
              <a:ea typeface="方正启体简体"/>
              <a:sym typeface="方正启体简体"/>
            </a:endParaRPr>
          </a:p>
        </p:txBody>
      </p:sp>
      <p:sp>
        <p:nvSpPr>
          <p:cNvPr id="5" name="文本框 4"/>
          <p:cNvSpPr txBox="1"/>
          <p:nvPr>
            <p:custDataLst>
              <p:tags r:id="rId6"/>
            </p:custDataLst>
          </p:nvPr>
        </p:nvSpPr>
        <p:spPr>
          <a:xfrm>
            <a:off x="975995" y="4458970"/>
            <a:ext cx="10790555" cy="2245360"/>
          </a:xfrm>
          <a:prstGeom prst="rect">
            <a:avLst/>
          </a:prstGeom>
          <a:solidFill>
            <a:schemeClr val="bg1"/>
          </a:solidFill>
          <a:ln w="12700">
            <a:solidFill>
              <a:srgbClr val="FF0000"/>
            </a:solidFill>
          </a:ln>
        </p:spPr>
        <p:txBody>
          <a:bodyPr wrap="square" rtlCol="0">
            <a:spAutoFit/>
          </a:bodyPr>
          <a:lstStyle>
            <a:defPPr>
              <a:defRPr lang="zh-CN"/>
            </a:defPPr>
            <a:lvl1pPr marL="0" lvl="0" indent="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1pPr>
            <a:lvl2pPr marL="342900" lvl="1" indent="1143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2pPr>
            <a:lvl3pPr marL="685800" lvl="2" indent="2286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3pPr>
            <a:lvl4pPr marL="1028700" lvl="3" indent="3429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4pPr>
            <a:lvl5pPr marL="1371600" lvl="4"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5pPr>
            <a:lvl6pPr marL="2286000" lvl="5"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6pPr>
            <a:lvl7pPr marL="2743200" lvl="6"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7pPr>
            <a:lvl8pPr marL="3200400" lvl="7"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8pPr>
            <a:lvl9pPr marL="3657600" lvl="8"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9pPr>
          </a:lstStyle>
          <a:p>
            <a:r>
              <a:rPr lang="en-US" altLang="zh-CN" sz="2000" b="1">
                <a:latin typeface="方正启体简体"/>
                <a:ea typeface="方正启体简体"/>
                <a:cs typeface="方正启体简体"/>
              </a:rPr>
              <a:t>    </a:t>
            </a:r>
            <a:r>
              <a:rPr lang="zh-CN" altLang="en-US" sz="2000" b="1">
                <a:latin typeface="方正启体简体"/>
                <a:ea typeface="方正启体简体"/>
                <a:cs typeface="方正启体简体"/>
              </a:rPr>
              <a:t>在社会等级制度中，欧洲人、美洲印第安人、非洲人分别占据不同的位置，按等级依次排列为：</a:t>
            </a:r>
            <a:r>
              <a:rPr lang="zh-CN" altLang="en-US" sz="2000" b="1">
                <a:solidFill>
                  <a:srgbClr val="FF0000"/>
                </a:solidFill>
                <a:latin typeface="方正启体简体"/>
                <a:ea typeface="方正启体简体"/>
                <a:cs typeface="方正启体简体"/>
              </a:rPr>
              <a:t>从伊比利亚半岛来的欧洲白人为第一等级，占据政治、经济、教会的要职；克里奥尔人，即殖民地土生白人为第二等级，占据那些名望和利益仅次于半岛人的职位，第三等级是混血种人，他们是异族通婚后出现的</a:t>
            </a:r>
            <a:r>
              <a:rPr lang="zh-CN" altLang="en-US" sz="2000" b="1">
                <a:latin typeface="方正启体简体"/>
                <a:ea typeface="方正启体简体"/>
                <a:cs typeface="方正启体简体"/>
              </a:rPr>
              <a:t>。印第安人名义上是</a:t>
            </a:r>
            <a:r>
              <a:rPr lang="en-US" altLang="zh-CN" sz="2000" b="1">
                <a:latin typeface="方正启体简体"/>
                <a:ea typeface="方正启体简体"/>
                <a:cs typeface="方正启体简体"/>
              </a:rPr>
              <a:t>“</a:t>
            </a:r>
            <a:r>
              <a:rPr lang="zh-CN" altLang="en-US" sz="2000" b="1">
                <a:latin typeface="方正启体简体"/>
                <a:ea typeface="方正启体简体"/>
                <a:cs typeface="方正启体简体"/>
              </a:rPr>
              <a:t>自由人</a:t>
            </a:r>
            <a:r>
              <a:rPr lang="en-US" altLang="zh-CN" sz="2000" b="1">
                <a:latin typeface="方正启体简体"/>
                <a:ea typeface="方正启体简体"/>
                <a:cs typeface="方正启体简体"/>
              </a:rPr>
              <a:t>”</a:t>
            </a:r>
            <a:r>
              <a:rPr lang="zh-CN" altLang="en-US" sz="2000" b="1">
                <a:latin typeface="方正启体简体"/>
                <a:ea typeface="方正启体简体"/>
                <a:cs typeface="方正启体简体"/>
              </a:rPr>
              <a:t>是</a:t>
            </a:r>
            <a:r>
              <a:rPr lang="en-US" altLang="zh-CN" sz="2000" b="1">
                <a:latin typeface="方正启体简体"/>
                <a:ea typeface="方正启体简体"/>
                <a:cs typeface="方正启体简体"/>
              </a:rPr>
              <a:t>“</a:t>
            </a:r>
            <a:r>
              <a:rPr lang="zh-CN" altLang="en-US" sz="2000" b="1">
                <a:latin typeface="方正启体简体"/>
                <a:ea typeface="方正启体简体"/>
                <a:cs typeface="方正启体简体"/>
              </a:rPr>
              <a:t>受保护的</a:t>
            </a:r>
            <a:r>
              <a:rPr lang="en-US" altLang="zh-CN" sz="2000" b="1">
                <a:latin typeface="方正启体简体"/>
                <a:ea typeface="方正启体简体"/>
                <a:cs typeface="方正启体简体"/>
              </a:rPr>
              <a:t>”</a:t>
            </a:r>
            <a:r>
              <a:rPr lang="zh-CN" altLang="en-US" sz="2000" b="1">
                <a:latin typeface="方正启体简体"/>
                <a:ea typeface="方正启体简体"/>
                <a:cs typeface="方正启体简体"/>
              </a:rPr>
              <a:t>，但实际上没有一点公民权利，而黑人则大多在热带种植园中从事奴隶劳动，没有丝毫的人身自由和权利，完全听从奴隶主的摆布。</a:t>
            </a:r>
            <a:endParaRPr lang="zh-CN" altLang="en-US" sz="2000" b="1">
              <a:latin typeface="方正启体简体"/>
              <a:ea typeface="方正启体简体"/>
              <a:cs typeface="方正启体简体"/>
            </a:endParaRPr>
          </a:p>
          <a:p>
            <a:pPr algn="r"/>
            <a:r>
              <a:rPr lang="en-US" altLang="zh-CN" sz="2000" b="1">
                <a:latin typeface="方正启体简体"/>
                <a:ea typeface="方正启体简体"/>
                <a:cs typeface="方正启体简体"/>
              </a:rPr>
              <a:t>——</a:t>
            </a:r>
            <a:r>
              <a:rPr lang="zh-CN" altLang="en-US" sz="2000" b="1">
                <a:latin typeface="方正启体简体"/>
                <a:ea typeface="方正启体简体"/>
                <a:cs typeface="方正启体简体"/>
              </a:rPr>
              <a:t>《世界文明史》</a:t>
            </a:r>
            <a:endParaRPr lang="zh-CN" altLang="en-US" sz="2000" b="1">
              <a:latin typeface="方正启体简体"/>
              <a:ea typeface="方正启体简体"/>
              <a:cs typeface="方正启体简体"/>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pic>
        <p:nvPicPr>
          <p:cNvPr id="2" name="图片 1" descr="d6ca7bcb0a46f21f29a2cb79fb246b600c33ae02[1]"/>
          <p:cNvPicPr>
            <a:picLocks noChangeAspect="1"/>
          </p:cNvPicPr>
          <p:nvPr>
            <p:custDataLst>
              <p:tags r:id="rId5"/>
            </p:custDataLst>
          </p:nvPr>
        </p:nvPicPr>
        <p:blipFill>
          <a:blip r:embed="rId4"/>
          <a:srcRect l="25136"/>
          <a:stretch>
            <a:fillRect/>
          </a:stretch>
        </p:blipFill>
        <p:spPr>
          <a:xfrm>
            <a:off x="849630" y="473075"/>
            <a:ext cx="2308860" cy="2720340"/>
          </a:xfrm>
          <a:prstGeom prst="rect">
            <a:avLst/>
          </a:prstGeom>
        </p:spPr>
      </p:pic>
      <p:sp>
        <p:nvSpPr>
          <p:cNvPr id="3" name="文本框 2"/>
          <p:cNvSpPr txBox="1"/>
          <p:nvPr>
            <p:custDataLst>
              <p:tags r:id="rId6"/>
            </p:custDataLst>
          </p:nvPr>
        </p:nvSpPr>
        <p:spPr>
          <a:xfrm>
            <a:off x="3187700" y="516890"/>
            <a:ext cx="8495030" cy="2676525"/>
          </a:xfrm>
          <a:prstGeom prst="rect">
            <a:avLst/>
          </a:prstGeom>
          <a:solidFill>
            <a:schemeClr val="bg1"/>
          </a:solidFill>
          <a:ln w="12700">
            <a:solidFill>
              <a:srgbClr val="FF0000"/>
            </a:solidFill>
          </a:ln>
        </p:spPr>
        <p:txBody>
          <a:bodyPr wrap="square" rtlCol="0" anchor="t">
            <a:spAutoFit/>
          </a:bodyPr>
          <a:lstStyle>
            <a:defPPr>
              <a:defRPr lang="zh-CN"/>
            </a:defPPr>
            <a:lvl1pPr marL="0" lvl="0" indent="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1pPr>
            <a:lvl2pPr marL="342900" lvl="1" indent="1143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2pPr>
            <a:lvl3pPr marL="685800" lvl="2" indent="2286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3pPr>
            <a:lvl4pPr marL="1028700" lvl="3" indent="3429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4pPr>
            <a:lvl5pPr marL="1371600" lvl="4"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5pPr>
            <a:lvl6pPr marL="2286000" lvl="5"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6pPr>
            <a:lvl7pPr marL="2743200" lvl="6"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7pPr>
            <a:lvl8pPr marL="3200400" lvl="7"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8pPr>
            <a:lvl9pPr marL="3657600" lvl="8"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9pPr>
          </a:lstStyle>
          <a:p>
            <a:pPr>
              <a:lnSpc>
                <a:spcPct val="120000"/>
              </a:lnSpc>
            </a:pPr>
            <a:r>
              <a:rPr lang="zh-CN" altLang="en-US" sz="2000" b="1">
                <a:latin typeface="方正启体简体"/>
                <a:ea typeface="方正启体简体"/>
                <a:cs typeface="方正启体简体"/>
              </a:rPr>
              <a:t>在跳</a:t>
            </a:r>
            <a:r>
              <a:rPr lang="zh-CN" altLang="en-US" sz="2000" b="1">
                <a:solidFill>
                  <a:srgbClr val="CC00FF"/>
                </a:solidFill>
                <a:latin typeface="方正启体简体"/>
                <a:ea typeface="方正启体简体"/>
                <a:cs typeface="方正启体简体"/>
                <a:hlinkClick r:id="rId7"/>
              </a:rPr>
              <a:t>拉丁舞</a:t>
            </a:r>
            <a:r>
              <a:rPr lang="zh-CN" altLang="en-US" sz="2000" b="1">
                <a:latin typeface="方正启体简体"/>
                <a:ea typeface="方正启体简体"/>
                <a:cs typeface="方正启体简体"/>
              </a:rPr>
              <a:t>时，人体的状态应分成3部分。</a:t>
            </a:r>
            <a:endParaRPr lang="zh-CN" altLang="en-US" sz="2000" b="1">
              <a:latin typeface="方正启体简体"/>
              <a:ea typeface="方正启体简体"/>
              <a:cs typeface="方正启体简体"/>
            </a:endParaRPr>
          </a:p>
          <a:p>
            <a:pPr>
              <a:lnSpc>
                <a:spcPct val="120000"/>
              </a:lnSpc>
            </a:pPr>
            <a:r>
              <a:rPr lang="zh-CN" altLang="en-US" sz="2000" b="1">
                <a:latin typeface="方正启体简体"/>
                <a:ea typeface="方正启体简体"/>
                <a:cs typeface="方正启体简体"/>
              </a:rPr>
              <a:t>1.上半身，尤其是肩部应巍然不动，体现了西班牙人的高贵，是拉丁舞中白人文化的精髓体现。</a:t>
            </a:r>
            <a:endParaRPr lang="zh-CN" altLang="en-US" sz="2000" b="1">
              <a:latin typeface="方正启体简体"/>
              <a:ea typeface="方正启体简体"/>
              <a:cs typeface="方正启体简体"/>
            </a:endParaRPr>
          </a:p>
          <a:p>
            <a:pPr>
              <a:lnSpc>
                <a:spcPct val="120000"/>
              </a:lnSpc>
            </a:pPr>
            <a:r>
              <a:rPr lang="zh-CN" altLang="en-US" sz="2000" b="1">
                <a:latin typeface="方正启体简体"/>
                <a:ea typeface="方正启体简体"/>
                <a:cs typeface="方正启体简体"/>
              </a:rPr>
              <a:t>2.身体中部，包括腰部和胯部应收紧且尽情地扭动，彰显了非洲文化活泼、外向的特点。</a:t>
            </a:r>
            <a:endParaRPr lang="zh-CN" altLang="en-US" sz="2000" b="1">
              <a:latin typeface="方正启体简体"/>
              <a:ea typeface="方正启体简体"/>
              <a:cs typeface="方正启体简体"/>
            </a:endParaRPr>
          </a:p>
          <a:p>
            <a:pPr>
              <a:lnSpc>
                <a:spcPct val="120000"/>
              </a:lnSpc>
            </a:pPr>
            <a:r>
              <a:rPr lang="zh-CN" altLang="en-US" sz="2000" b="1">
                <a:latin typeface="方正启体简体"/>
                <a:ea typeface="方正启体简体"/>
                <a:cs typeface="方正启体简体"/>
              </a:rPr>
              <a:t>3.下半身，腿和脚的动作起源于印第安人的文化，拉丁舞中的舞步有一些是起源于此。</a:t>
            </a:r>
            <a:endParaRPr lang="zh-CN" altLang="en-US" sz="2000" b="1">
              <a:latin typeface="方正启体简体"/>
              <a:ea typeface="方正启体简体"/>
              <a:cs typeface="方正启体简体"/>
            </a:endParaRPr>
          </a:p>
        </p:txBody>
      </p:sp>
      <p:sp>
        <p:nvSpPr>
          <p:cNvPr id="5" name="文本框 4"/>
          <p:cNvSpPr txBox="1"/>
          <p:nvPr>
            <p:custDataLst>
              <p:tags r:id="rId8"/>
            </p:custDataLst>
          </p:nvPr>
        </p:nvSpPr>
        <p:spPr>
          <a:xfrm>
            <a:off x="849630" y="3193415"/>
            <a:ext cx="10833735" cy="2245360"/>
          </a:xfrm>
          <a:prstGeom prst="rect">
            <a:avLst/>
          </a:prstGeom>
          <a:solidFill>
            <a:schemeClr val="bg1"/>
          </a:solidFill>
          <a:ln w="12700">
            <a:solidFill>
              <a:srgbClr val="FF0000"/>
            </a:solidFill>
          </a:ln>
        </p:spPr>
        <p:txBody>
          <a:bodyPr wrap="square" rtlCol="0">
            <a:spAutoFit/>
          </a:bodyPr>
          <a:lstStyle>
            <a:defPPr>
              <a:defRPr lang="zh-CN"/>
            </a:defPPr>
            <a:lvl1pPr marL="0" lvl="0" indent="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1pPr>
            <a:lvl2pPr marL="342900" lvl="1" indent="1143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2pPr>
            <a:lvl3pPr marL="685800" lvl="2" indent="2286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3pPr>
            <a:lvl4pPr marL="1028700" lvl="3" indent="3429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4pPr>
            <a:lvl5pPr marL="1371600" lvl="4"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5pPr>
            <a:lvl6pPr marL="2286000" lvl="5"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6pPr>
            <a:lvl7pPr marL="2743200" lvl="6"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7pPr>
            <a:lvl8pPr marL="3200400" lvl="7"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8pPr>
            <a:lvl9pPr marL="3657600" lvl="8"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9pPr>
          </a:lstStyle>
          <a:p>
            <a:r>
              <a:rPr lang="en-US" altLang="zh-CN" sz="2000" b="1">
                <a:latin typeface="方正启体简体"/>
                <a:ea typeface="方正启体简体"/>
                <a:cs typeface="方正启体简体"/>
              </a:rPr>
              <a:t>  </a:t>
            </a:r>
            <a:r>
              <a:rPr lang="zh-CN" altLang="en-US" sz="2000" b="1" smtClean="0">
                <a:latin typeface="方正启体简体"/>
                <a:ea typeface="方正启体简体"/>
                <a:cs typeface="方正启体简体"/>
              </a:rPr>
              <a:t>独立</a:t>
            </a:r>
            <a:r>
              <a:rPr lang="zh-CN" altLang="en-US" sz="2000" b="1">
                <a:latin typeface="方正启体简体"/>
                <a:ea typeface="方正启体简体"/>
                <a:cs typeface="方正启体简体"/>
              </a:rPr>
              <a:t>后，拉美社会中广泛存在的种族隔阂、阶级差别、地理差异及运输通信闭塞，最终导致了拉美政治上的分裂。最突出的一个特点是出现了地方庇护主或军阀</a:t>
            </a:r>
            <a:r>
              <a:rPr lang="en-US" altLang="zh-CN" sz="2000" b="1">
                <a:latin typeface="方正启体简体"/>
                <a:ea typeface="方正启体简体"/>
                <a:cs typeface="方正启体简体"/>
              </a:rPr>
              <a:t>——</a:t>
            </a:r>
            <a:r>
              <a:rPr lang="zh-CN" altLang="en-US" sz="2000" b="1">
                <a:latin typeface="方正启体简体"/>
                <a:ea typeface="方正启体简体"/>
                <a:cs typeface="方正启体简体"/>
              </a:rPr>
              <a:t>在西属美洲有</a:t>
            </a:r>
            <a:r>
              <a:rPr lang="en-US" altLang="zh-CN" sz="2000" b="1">
                <a:latin typeface="方正启体简体"/>
                <a:ea typeface="方正启体简体"/>
                <a:cs typeface="方正启体简体"/>
              </a:rPr>
              <a:t>“</a:t>
            </a:r>
            <a:r>
              <a:rPr lang="zh-CN" altLang="en-US" sz="2000" b="1">
                <a:latin typeface="方正启体简体"/>
                <a:ea typeface="方正启体简体"/>
                <a:cs typeface="方正启体简体"/>
              </a:rPr>
              <a:t>考迪罗</a:t>
            </a:r>
            <a:r>
              <a:rPr lang="en-US" altLang="zh-CN" sz="2000" b="1">
                <a:latin typeface="方正启体简体"/>
                <a:ea typeface="方正启体简体"/>
                <a:cs typeface="方正启体简体"/>
              </a:rPr>
              <a:t>”</a:t>
            </a:r>
            <a:r>
              <a:rPr lang="zh-CN" altLang="en-US" sz="2000" b="1">
                <a:latin typeface="方正启体简体"/>
                <a:ea typeface="方正启体简体"/>
                <a:cs typeface="方正启体简体"/>
              </a:rPr>
              <a:t>，在巴西有</a:t>
            </a:r>
            <a:r>
              <a:rPr lang="en-US" altLang="zh-CN" sz="2000" b="1">
                <a:latin typeface="方正启体简体"/>
                <a:ea typeface="方正启体简体"/>
                <a:cs typeface="方正启体简体"/>
              </a:rPr>
              <a:t>“</a:t>
            </a:r>
            <a:r>
              <a:rPr lang="zh-CN" altLang="en-US" sz="2000" b="1">
                <a:latin typeface="方正启体简体"/>
                <a:ea typeface="方正启体简体"/>
                <a:cs typeface="方正启体简体"/>
              </a:rPr>
              <a:t>陆军上校</a:t>
            </a:r>
            <a:r>
              <a:rPr lang="en-US" altLang="zh-CN" sz="2000" b="1">
                <a:latin typeface="方正启体简体"/>
                <a:ea typeface="方正启体简体"/>
                <a:cs typeface="方正启体简体"/>
              </a:rPr>
              <a:t>”</a:t>
            </a:r>
            <a:r>
              <a:rPr lang="zh-CN" altLang="en-US" sz="2000" b="1">
                <a:latin typeface="方正启体简体"/>
                <a:ea typeface="方正启体简体"/>
                <a:cs typeface="方正启体简体"/>
              </a:rPr>
              <a:t>。他们</a:t>
            </a:r>
            <a:r>
              <a:rPr lang="zh-CN" altLang="en-US" sz="2000" b="1">
                <a:solidFill>
                  <a:srgbClr val="FF0000"/>
                </a:solidFill>
                <a:latin typeface="方正启体简体"/>
                <a:ea typeface="方正启体简体"/>
                <a:cs typeface="方正启体简体"/>
              </a:rPr>
              <a:t>是一些军事独裁者，把持着地方政权</a:t>
            </a:r>
            <a:r>
              <a:rPr lang="zh-CN" altLang="en-US" sz="2000" b="1">
                <a:latin typeface="方正启体简体"/>
                <a:ea typeface="方正启体简体"/>
                <a:cs typeface="方正启体简体"/>
              </a:rPr>
              <a:t>。</a:t>
            </a:r>
            <a:endParaRPr lang="zh-CN" altLang="en-US" sz="2000" b="1">
              <a:latin typeface="方正启体简体"/>
              <a:ea typeface="方正启体简体"/>
              <a:cs typeface="方正启体简体"/>
            </a:endParaRPr>
          </a:p>
          <a:p>
            <a:r>
              <a:rPr lang="zh-CN" altLang="en-US" sz="2000" b="1">
                <a:latin typeface="方正启体简体"/>
                <a:ea typeface="方正启体简体"/>
                <a:cs typeface="方正启体简体"/>
              </a:rPr>
              <a:t>  </a:t>
            </a:r>
            <a:r>
              <a:rPr lang="en-US" altLang="zh-CN" sz="2000" b="1" smtClean="0">
                <a:solidFill>
                  <a:srgbClr val="FF0000"/>
                </a:solidFill>
                <a:latin typeface="方正启体简体"/>
                <a:ea typeface="方正启体简体"/>
                <a:cs typeface="方正启体简体"/>
              </a:rPr>
              <a:t>“</a:t>
            </a:r>
            <a:r>
              <a:rPr lang="zh-CN" altLang="en-US" sz="2000" b="1">
                <a:solidFill>
                  <a:srgbClr val="FF0000"/>
                </a:solidFill>
                <a:latin typeface="方正启体简体"/>
                <a:ea typeface="方正启体简体"/>
                <a:cs typeface="方正启体简体"/>
              </a:rPr>
              <a:t>考迪罗</a:t>
            </a:r>
            <a:r>
              <a:rPr lang="en-US" altLang="zh-CN" sz="2000" b="1">
                <a:solidFill>
                  <a:srgbClr val="FF0000"/>
                </a:solidFill>
                <a:latin typeface="方正启体简体"/>
                <a:ea typeface="方正启体简体"/>
                <a:cs typeface="方正启体简体"/>
              </a:rPr>
              <a:t>”</a:t>
            </a:r>
            <a:r>
              <a:rPr lang="zh-CN" altLang="en-US" sz="2000" b="1">
                <a:solidFill>
                  <a:srgbClr val="FF0000"/>
                </a:solidFill>
                <a:latin typeface="方正启体简体"/>
                <a:ea typeface="方正启体简体"/>
                <a:cs typeface="方正启体简体"/>
              </a:rPr>
              <a:t>一词在西班牙语里是</a:t>
            </a:r>
            <a:r>
              <a:rPr lang="en-US" altLang="zh-CN" sz="2000" b="1">
                <a:solidFill>
                  <a:srgbClr val="FF0000"/>
                </a:solidFill>
                <a:latin typeface="方正启体简体"/>
                <a:ea typeface="方正启体简体"/>
                <a:cs typeface="方正启体简体"/>
              </a:rPr>
              <a:t>“</a:t>
            </a:r>
            <a:r>
              <a:rPr lang="zh-CN" altLang="en-US" sz="2000" b="1">
                <a:solidFill>
                  <a:srgbClr val="FF0000"/>
                </a:solidFill>
                <a:latin typeface="方正启体简体"/>
                <a:ea typeface="方正启体简体"/>
                <a:cs typeface="方正启体简体"/>
              </a:rPr>
              <a:t>首领</a:t>
            </a:r>
            <a:r>
              <a:rPr lang="en-US" altLang="zh-CN" sz="2000" b="1">
                <a:solidFill>
                  <a:srgbClr val="FF0000"/>
                </a:solidFill>
                <a:latin typeface="方正启体简体"/>
                <a:ea typeface="方正启体简体"/>
                <a:cs typeface="方正启体简体"/>
              </a:rPr>
              <a:t>”</a:t>
            </a:r>
            <a:r>
              <a:rPr lang="zh-CN" altLang="en-US" sz="2000" b="1">
                <a:latin typeface="方正启体简体"/>
                <a:ea typeface="方正启体简体"/>
                <a:cs typeface="方正启体简体"/>
                <a:sym typeface="+mn-ea"/>
              </a:rPr>
              <a:t>的意思，最早产生于</a:t>
            </a:r>
            <a:r>
              <a:rPr lang="en-US" altLang="zh-CN" sz="2000" b="1">
                <a:latin typeface="方正启体简体"/>
                <a:ea typeface="方正启体简体"/>
                <a:cs typeface="方正启体简体"/>
                <a:sym typeface="+mn-ea"/>
              </a:rPr>
              <a:t>19</a:t>
            </a:r>
            <a:r>
              <a:rPr lang="zh-CN" altLang="en-US" sz="2000" b="1">
                <a:latin typeface="方正启体简体"/>
                <a:ea typeface="方正启体简体"/>
                <a:cs typeface="方正启体简体"/>
                <a:sym typeface="+mn-ea"/>
              </a:rPr>
              <a:t>世纪初拉丁美洲人民为争取独立而进行斗争的时期，那时涌现出一批军事领袖，他们为拉美各国的独立做出了贡献。</a:t>
            </a:r>
            <a:r>
              <a:rPr lang="zh-CN" altLang="en-US" sz="2000" b="1">
                <a:solidFill>
                  <a:srgbClr val="FF0000"/>
                </a:solidFill>
                <a:latin typeface="方正启体简体"/>
                <a:ea typeface="方正启体简体"/>
                <a:cs typeface="方正启体简体"/>
                <a:sym typeface="+mn-ea"/>
              </a:rPr>
              <a:t>独立后，他们大权在握，实行专制统治，成为第一代</a:t>
            </a:r>
            <a:r>
              <a:rPr lang="en-US" altLang="zh-CN" sz="2000" b="1">
                <a:solidFill>
                  <a:srgbClr val="FF0000"/>
                </a:solidFill>
                <a:latin typeface="方正启体简体"/>
                <a:ea typeface="方正启体简体"/>
                <a:cs typeface="方正启体简体"/>
                <a:sym typeface="+mn-ea"/>
              </a:rPr>
              <a:t>“</a:t>
            </a:r>
            <a:r>
              <a:rPr lang="zh-CN" altLang="en-US" sz="2000" b="1">
                <a:solidFill>
                  <a:srgbClr val="FF0000"/>
                </a:solidFill>
                <a:latin typeface="方正启体简体"/>
                <a:ea typeface="方正启体简体"/>
                <a:cs typeface="方正启体简体"/>
                <a:sym typeface="+mn-ea"/>
              </a:rPr>
              <a:t>考迪罗</a:t>
            </a:r>
            <a:r>
              <a:rPr lang="en-US" altLang="zh-CN" sz="2000" b="1">
                <a:solidFill>
                  <a:srgbClr val="FF0000"/>
                </a:solidFill>
                <a:latin typeface="方正启体简体"/>
                <a:ea typeface="方正启体简体"/>
                <a:cs typeface="方正启体简体"/>
                <a:sym typeface="+mn-ea"/>
              </a:rPr>
              <a:t>”</a:t>
            </a:r>
            <a:r>
              <a:rPr lang="zh-CN" altLang="en-US" sz="2000" b="1">
                <a:latin typeface="方正启体简体"/>
                <a:ea typeface="方正启体简体"/>
                <a:cs typeface="方正启体简体"/>
                <a:sym typeface="+mn-ea"/>
              </a:rPr>
              <a:t>。此后，一些高级军官和地方首领通过政变或战争以暴力手段夺取政权的现象在拉美政治生活中普遍出现</a:t>
            </a:r>
            <a:r>
              <a:rPr lang="zh-CN" altLang="en-US" sz="2000" b="1" smtClean="0">
                <a:latin typeface="方正启体简体"/>
                <a:ea typeface="方正启体简体"/>
                <a:cs typeface="方正启体简体"/>
                <a:sym typeface="+mn-ea"/>
              </a:rPr>
              <a:t>。</a:t>
            </a:r>
            <a:endParaRPr lang="zh-CN" altLang="en-US" sz="2000" b="1" smtClean="0">
              <a:latin typeface="方正启体简体"/>
              <a:ea typeface="方正启体简体"/>
              <a:cs typeface="方正启体简体"/>
              <a:sym typeface="+mn-ea"/>
            </a:endParaRPr>
          </a:p>
        </p:txBody>
      </p:sp>
      <p:sp>
        <p:nvSpPr>
          <p:cNvPr id="6" name="文本框 5"/>
          <p:cNvSpPr txBox="1"/>
          <p:nvPr>
            <p:custDataLst>
              <p:tags r:id="rId9"/>
            </p:custDataLst>
          </p:nvPr>
        </p:nvSpPr>
        <p:spPr>
          <a:xfrm>
            <a:off x="788670" y="5495925"/>
            <a:ext cx="8557895" cy="460375"/>
          </a:xfrm>
          <a:prstGeom prst="rect">
            <a:avLst/>
          </a:prstGeom>
          <a:noFill/>
        </p:spPr>
        <p:txBody>
          <a:bodyPr wrap="square" rtlCol="0">
            <a:spAutoFit/>
          </a:bodyPr>
          <a:lstStyle>
            <a:defPPr>
              <a:defRPr lang="zh-CN"/>
            </a:defPPr>
            <a:lvl1pPr marL="0" lvl="0" indent="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1pPr>
            <a:lvl2pPr marL="342900" lvl="1" indent="1143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2pPr>
            <a:lvl3pPr marL="685800" lvl="2" indent="2286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3pPr>
            <a:lvl4pPr marL="1028700" lvl="3" indent="3429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4pPr>
            <a:lvl5pPr marL="1371600" lvl="4"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5pPr>
            <a:lvl6pPr marL="2286000" lvl="5"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6pPr>
            <a:lvl7pPr marL="2743200" lvl="6"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7pPr>
            <a:lvl8pPr marL="3200400" lvl="7"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8pPr>
            <a:lvl9pPr marL="3657600" lvl="8"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9pPr>
          </a:lstStyle>
          <a:p>
            <a:r>
              <a:rPr lang="zh-CN" altLang="en-US" sz="2400" b="1">
                <a:latin typeface="方正启体简体"/>
                <a:ea typeface="方正启体简体"/>
              </a:rPr>
              <a:t>依据材料说明独立战争后拉美政治文化特征。</a:t>
            </a:r>
            <a:endParaRPr lang="zh-CN" altLang="en-US" sz="2400" b="1">
              <a:latin typeface="方正启体简体"/>
              <a:ea typeface="方正启体简体"/>
            </a:endParaRPr>
          </a:p>
        </p:txBody>
      </p:sp>
      <p:sp>
        <p:nvSpPr>
          <p:cNvPr id="7" name="文本框 6"/>
          <p:cNvSpPr txBox="1"/>
          <p:nvPr>
            <p:custDataLst>
              <p:tags r:id="rId10"/>
            </p:custDataLst>
          </p:nvPr>
        </p:nvSpPr>
        <p:spPr>
          <a:xfrm>
            <a:off x="6885940" y="5495925"/>
            <a:ext cx="2426970" cy="460375"/>
          </a:xfrm>
          <a:prstGeom prst="rect">
            <a:avLst/>
          </a:prstGeom>
          <a:solidFill>
            <a:schemeClr val="bg1"/>
          </a:solidFill>
        </p:spPr>
        <p:txBody>
          <a:bodyPr wrap="square" rtlCol="0">
            <a:spAutoFit/>
          </a:bodyPr>
          <a:lstStyle>
            <a:defPPr>
              <a:defRPr lang="zh-CN"/>
            </a:defPPr>
            <a:lvl1pPr marL="0" lvl="0" indent="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1pPr>
            <a:lvl2pPr marL="342900" lvl="1" indent="1143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2pPr>
            <a:lvl3pPr marL="685800" lvl="2" indent="2286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3pPr>
            <a:lvl4pPr marL="1028700" lvl="3" indent="3429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4pPr>
            <a:lvl5pPr marL="1371600" lvl="4"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5pPr>
            <a:lvl6pPr marL="2286000" lvl="5"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6pPr>
            <a:lvl7pPr marL="2743200" lvl="6"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7pPr>
            <a:lvl8pPr marL="3200400" lvl="7"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8pPr>
            <a:lvl9pPr marL="3657600" lvl="8"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9pPr>
          </a:lstStyle>
          <a:p>
            <a:r>
              <a:rPr lang="zh-CN" altLang="en-US" sz="2400" b="1">
                <a:solidFill>
                  <a:srgbClr val="FF0000"/>
                </a:solidFill>
                <a:latin typeface="方正启体简体"/>
                <a:ea typeface="方正启体简体"/>
              </a:rPr>
              <a:t>考迪罗独裁文化</a:t>
            </a:r>
            <a:endParaRPr lang="zh-CN" altLang="en-US" sz="2400" b="1">
              <a:solidFill>
                <a:srgbClr val="FF0000"/>
              </a:solidFill>
              <a:latin typeface="方正启体简体"/>
              <a:ea typeface="方正启体简体"/>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blinds(horizontal)">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3" name="矩形 2"/>
          <p:cNvSpPr/>
          <p:nvPr>
            <p:custDataLst>
              <p:tags r:id="rId3"/>
            </p:custDataLst>
          </p:nvPr>
        </p:nvSpPr>
        <p:spPr>
          <a:xfrm>
            <a:off x="856615" y="3093085"/>
            <a:ext cx="10695305" cy="2306320"/>
          </a:xfrm>
          <a:prstGeom prst="rect">
            <a:avLst/>
          </a:prstGeom>
        </p:spPr>
        <p:txBody>
          <a:bodyPr wrap="square">
            <a:spAutoFit/>
          </a:bodyPr>
          <a:lstStyle>
            <a:defPPr>
              <a:defRPr lang="zh-CN"/>
            </a:defPPr>
            <a:lvl1pPr marL="0" lvl="0" indent="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1pPr>
            <a:lvl2pPr marL="342900" lvl="1" indent="1143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2pPr>
            <a:lvl3pPr marL="685800" lvl="2" indent="2286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3pPr>
            <a:lvl4pPr marL="1028700" lvl="3" indent="3429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4pPr>
            <a:lvl5pPr marL="1371600" lvl="4"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5pPr>
            <a:lvl6pPr marL="2286000" lvl="5"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6pPr>
            <a:lvl7pPr marL="2743200" lvl="6"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7pPr>
            <a:lvl8pPr marL="3200400" lvl="7"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8pPr>
            <a:lvl9pPr marL="3657600" lvl="8"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9pPr>
          </a:lstStyle>
          <a:p>
            <a:pPr algn="l">
              <a:lnSpc>
                <a:spcPct val="120000"/>
              </a:lnSpc>
            </a:pPr>
            <a:r>
              <a:rPr lang="en-US" altLang="zh-CN" sz="2400">
                <a:solidFill>
                  <a:schemeClr val="accent1"/>
                </a:solidFill>
                <a:latin typeface="+mn-ea"/>
                <a:ea typeface="+mn-ea"/>
              </a:rPr>
              <a:t>  </a:t>
            </a:r>
            <a:r>
              <a:rPr lang="en-US" altLang="zh-CN" sz="2400">
                <a:solidFill>
                  <a:schemeClr val="tx1"/>
                </a:solidFill>
                <a:latin typeface="+mn-ea"/>
                <a:ea typeface="+mn-ea"/>
              </a:rPr>
              <a:t>   </a:t>
            </a:r>
            <a:r>
              <a:rPr lang="zh-CN" altLang="en-US" sz="2400">
                <a:solidFill>
                  <a:schemeClr val="tx1"/>
                </a:solidFill>
                <a:latin typeface="+mn-ea"/>
                <a:ea typeface="+mn-ea"/>
              </a:rPr>
              <a:t>材料：</a:t>
            </a:r>
            <a:r>
              <a:rPr lang="zh-CN" altLang="en-US" sz="2400">
                <a:solidFill>
                  <a:srgbClr val="0033CC"/>
                </a:solidFill>
                <a:latin typeface="方正启体简体"/>
                <a:ea typeface="方正启体简体"/>
                <a:cs typeface="方正启体简体"/>
              </a:rPr>
              <a:t>由于</a:t>
            </a:r>
            <a:r>
              <a:rPr lang="en-US" altLang="zh-CN" sz="2400">
                <a:solidFill>
                  <a:srgbClr val="0033CC"/>
                </a:solidFill>
                <a:latin typeface="方正启体简体"/>
                <a:ea typeface="方正启体简体"/>
                <a:cs typeface="方正启体简体"/>
              </a:rPr>
              <a:t>19</a:t>
            </a:r>
            <a:r>
              <a:rPr lang="zh-CN" altLang="en-US" sz="2400">
                <a:solidFill>
                  <a:srgbClr val="0033CC"/>
                </a:solidFill>
                <a:latin typeface="方正启体简体"/>
                <a:ea typeface="方正启体简体"/>
                <a:cs typeface="方正启体简体"/>
              </a:rPr>
              <a:t>世纪初，拉丁美洲仍是一个封建主义的殖民地社会。</a:t>
            </a:r>
            <a:r>
              <a:rPr lang="en-US" altLang="zh-CN" sz="2400">
                <a:solidFill>
                  <a:srgbClr val="0033CC"/>
                </a:solidFill>
                <a:latin typeface="方正启体简体"/>
                <a:ea typeface="方正启体简体"/>
                <a:cs typeface="方正启体简体"/>
              </a:rPr>
              <a:t>1810—1826</a:t>
            </a:r>
            <a:r>
              <a:rPr lang="zh-CN" altLang="en-US" sz="2400">
                <a:solidFill>
                  <a:srgbClr val="0033CC"/>
                </a:solidFill>
                <a:latin typeface="方正启体简体"/>
                <a:ea typeface="方正启体简体"/>
                <a:cs typeface="方正启体简体"/>
              </a:rPr>
              <a:t>年独立战争的领导人们，向往社会进步和自由，放弃了已有的家产和奴隶，提出了解放奴隶，取消对印第安人的人头税和劳役制，废除教会特权，鼓励自由贸易等进步主张。</a:t>
            </a:r>
            <a:endParaRPr lang="en-US" altLang="zh-CN" sz="2400">
              <a:solidFill>
                <a:schemeClr val="accent1"/>
              </a:solidFill>
              <a:latin typeface="方正启体简体"/>
              <a:ea typeface="方正启体简体"/>
              <a:cs typeface="方正启体简体"/>
            </a:endParaRPr>
          </a:p>
          <a:p>
            <a:pPr algn="r">
              <a:lnSpc>
                <a:spcPct val="120000"/>
              </a:lnSpc>
            </a:pPr>
            <a:r>
              <a:rPr lang="en-US" altLang="zh-CN" sz="2400">
                <a:solidFill>
                  <a:schemeClr val="tx1"/>
                </a:solidFill>
                <a:latin typeface="+mn-ea"/>
                <a:ea typeface="+mn-ea"/>
              </a:rPr>
              <a:t>——《</a:t>
            </a:r>
            <a:r>
              <a:rPr lang="zh-CN" altLang="en-US" sz="2400">
                <a:solidFill>
                  <a:schemeClr val="tx1"/>
                </a:solidFill>
                <a:latin typeface="+mn-ea"/>
                <a:ea typeface="+mn-ea"/>
              </a:rPr>
              <a:t>论</a:t>
            </a:r>
            <a:r>
              <a:rPr lang="en-US" altLang="zh-CN" sz="2400">
                <a:solidFill>
                  <a:schemeClr val="tx1"/>
                </a:solidFill>
                <a:latin typeface="+mn-ea"/>
                <a:ea typeface="+mn-ea"/>
              </a:rPr>
              <a:t>1810-1826</a:t>
            </a:r>
            <a:r>
              <a:rPr lang="zh-CN" altLang="en-US" sz="2400">
                <a:solidFill>
                  <a:schemeClr val="tx1"/>
                </a:solidFill>
                <a:latin typeface="+mn-ea"/>
                <a:ea typeface="+mn-ea"/>
              </a:rPr>
              <a:t>年拉丁美洲独立战争的性质</a:t>
            </a:r>
            <a:r>
              <a:rPr lang="en-US" altLang="zh-CN" sz="2400">
                <a:solidFill>
                  <a:schemeClr val="tx1"/>
                </a:solidFill>
                <a:latin typeface="+mn-ea"/>
                <a:ea typeface="+mn-ea"/>
              </a:rPr>
              <a:t>》</a:t>
            </a:r>
            <a:endParaRPr lang="en-US" altLang="zh-CN" sz="2400">
              <a:solidFill>
                <a:schemeClr val="tx1"/>
              </a:solidFill>
              <a:latin typeface="+mn-ea"/>
              <a:ea typeface="+mn-ea"/>
            </a:endParaRPr>
          </a:p>
        </p:txBody>
      </p:sp>
      <p:sp>
        <p:nvSpPr>
          <p:cNvPr id="4" name="矩形 3"/>
          <p:cNvSpPr/>
          <p:nvPr>
            <p:custDataLst>
              <p:tags r:id="rId4"/>
            </p:custDataLst>
          </p:nvPr>
        </p:nvSpPr>
        <p:spPr>
          <a:xfrm>
            <a:off x="978218" y="5246846"/>
            <a:ext cx="8490585" cy="460375"/>
          </a:xfrm>
          <a:prstGeom prst="rect">
            <a:avLst/>
          </a:prstGeom>
        </p:spPr>
        <p:txBody>
          <a:bodyPr wrap="square">
            <a:spAutoFit/>
          </a:bodyPr>
          <a:lstStyle>
            <a:defPPr>
              <a:defRPr lang="zh-CN"/>
            </a:defPPr>
            <a:lvl1pPr marL="0" lvl="0" indent="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1pPr>
            <a:lvl2pPr marL="342900" lvl="1" indent="1143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2pPr>
            <a:lvl3pPr marL="685800" lvl="2" indent="2286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3pPr>
            <a:lvl4pPr marL="1028700" lvl="3" indent="3429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4pPr>
            <a:lvl5pPr marL="1371600" lvl="4"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5pPr>
            <a:lvl6pPr marL="2286000" lvl="5"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6pPr>
            <a:lvl7pPr marL="2743200" lvl="6"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7pPr>
            <a:lvl8pPr marL="3200400" lvl="7"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8pPr>
            <a:lvl9pPr marL="3657600" lvl="8"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9pPr>
          </a:lstStyle>
          <a:p>
            <a:pPr algn="l"/>
            <a:r>
              <a:rPr lang="zh-CN" altLang="en-US" sz="2400" b="1">
                <a:solidFill>
                  <a:schemeClr val="tx1"/>
                </a:solidFill>
                <a:latin typeface="方正启体简体"/>
                <a:ea typeface="方正启体简体"/>
              </a:rPr>
              <a:t>思考拉丁美洲的独立运动所起到的积极作用及局限性。</a:t>
            </a:r>
            <a:endParaRPr lang="zh-CN" altLang="en-US" sz="2400" b="1">
              <a:solidFill>
                <a:schemeClr val="tx1"/>
              </a:solidFill>
              <a:latin typeface="方正启体简体"/>
              <a:ea typeface="方正启体简体"/>
            </a:endParaRPr>
          </a:p>
        </p:txBody>
      </p:sp>
      <p:sp>
        <p:nvSpPr>
          <p:cNvPr id="6" name="矩形 5"/>
          <p:cNvSpPr/>
          <p:nvPr>
            <p:custDataLst>
              <p:tags r:id="rId5"/>
            </p:custDataLst>
          </p:nvPr>
        </p:nvSpPr>
        <p:spPr>
          <a:xfrm>
            <a:off x="856615" y="5707380"/>
            <a:ext cx="10948670" cy="1198880"/>
          </a:xfrm>
          <a:prstGeom prst="rect">
            <a:avLst/>
          </a:prstGeom>
          <a:solidFill>
            <a:schemeClr val="bg1"/>
          </a:solidFill>
        </p:spPr>
        <p:txBody>
          <a:bodyPr wrap="square">
            <a:spAutoFit/>
          </a:bodyPr>
          <a:lstStyle>
            <a:defPPr>
              <a:defRPr lang="zh-CN"/>
            </a:defPPr>
            <a:lvl1pPr marL="0" lvl="0" indent="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1pPr>
            <a:lvl2pPr marL="342900" lvl="1" indent="1143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2pPr>
            <a:lvl3pPr marL="685800" lvl="2" indent="2286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3pPr>
            <a:lvl4pPr marL="1028700" lvl="3" indent="3429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4pPr>
            <a:lvl5pPr marL="1371600" lvl="4"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5pPr>
            <a:lvl6pPr marL="2286000" lvl="5"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6pPr>
            <a:lvl7pPr marL="2743200" lvl="6"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7pPr>
            <a:lvl8pPr marL="3200400" lvl="7"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8pPr>
            <a:lvl9pPr marL="3657600" lvl="8"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9pPr>
          </a:lstStyle>
          <a:p>
            <a:pPr algn="l"/>
            <a:r>
              <a:rPr lang="zh-CN" altLang="en-US" sz="2400" b="1">
                <a:solidFill>
                  <a:schemeClr val="tx1"/>
                </a:solidFill>
                <a:latin typeface="方正启体简体"/>
                <a:ea typeface="方正启体简体"/>
                <a:cs typeface="方正启体简体"/>
              </a:rPr>
              <a:t>积极：</a:t>
            </a:r>
            <a:r>
              <a:rPr lang="zh-CN" altLang="en-US" sz="2400" b="1">
                <a:solidFill>
                  <a:srgbClr val="FF0000"/>
                </a:solidFill>
                <a:latin typeface="方正启体简体"/>
                <a:ea typeface="方正启体简体"/>
                <a:cs typeface="方正启体简体"/>
              </a:rPr>
              <a:t>颁布了宪法，取消了奴隶贸易和奴隶制以及印第安人的人头税和强制劳役，废除教会特权，鼓励自由贸易；</a:t>
            </a:r>
            <a:r>
              <a:rPr lang="zh-CN" altLang="en-US" sz="2400" b="1">
                <a:solidFill>
                  <a:schemeClr val="tx1"/>
                </a:solidFill>
                <a:latin typeface="方正启体简体"/>
                <a:ea typeface="方正启体简体"/>
                <a:cs typeface="方正启体简体"/>
              </a:rPr>
              <a:t>局限：</a:t>
            </a:r>
            <a:r>
              <a:rPr lang="zh-CN" altLang="en-US" sz="2400" b="1">
                <a:solidFill>
                  <a:srgbClr val="C00000"/>
                </a:solidFill>
                <a:latin typeface="方正启体简体"/>
                <a:ea typeface="方正启体简体"/>
                <a:cs typeface="方正启体简体"/>
              </a:rPr>
              <a:t>但对黑人与印第安人的种族压迫与歧视仍然存在，也促成了战后独裁权力（考迪罗）的形成。</a:t>
            </a:r>
            <a:endParaRPr lang="zh-CN" altLang="en-US" sz="2400" b="1">
              <a:solidFill>
                <a:srgbClr val="C00000"/>
              </a:solidFill>
              <a:latin typeface="方正启体简体"/>
              <a:ea typeface="方正启体简体"/>
              <a:cs typeface="方正启体简体"/>
            </a:endParaRPr>
          </a:p>
        </p:txBody>
      </p:sp>
      <p:sp>
        <p:nvSpPr>
          <p:cNvPr id="7" name="文本框 6"/>
          <p:cNvSpPr txBox="1"/>
          <p:nvPr>
            <p:custDataLst>
              <p:tags r:id="rId6"/>
            </p:custDataLst>
          </p:nvPr>
        </p:nvSpPr>
        <p:spPr>
          <a:xfrm>
            <a:off x="856298" y="511969"/>
            <a:ext cx="2631440" cy="460375"/>
          </a:xfrm>
          <a:prstGeom prst="rect">
            <a:avLst/>
          </a:prstGeom>
          <a:noFill/>
        </p:spPr>
        <p:txBody>
          <a:bodyPr wrap="none" rtlCol="0" anchor="t">
            <a:spAutoFit/>
          </a:bodyPr>
          <a:lstStyle>
            <a:defPPr>
              <a:defRPr lang="zh-CN"/>
            </a:defPPr>
            <a:lvl1pPr marL="0" lvl="0" indent="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1pPr>
            <a:lvl2pPr marL="342900" lvl="1" indent="1143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2pPr>
            <a:lvl3pPr marL="685800" lvl="2" indent="2286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3pPr>
            <a:lvl4pPr marL="1028700" lvl="3" indent="3429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4pPr>
            <a:lvl5pPr marL="1371600" lvl="4"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5pPr>
            <a:lvl6pPr marL="2286000" lvl="5"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6pPr>
            <a:lvl7pPr marL="2743200" lvl="6"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7pPr>
            <a:lvl8pPr marL="3200400" lvl="7"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8pPr>
            <a:lvl9pPr marL="3657600" lvl="8"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9pPr>
          </a:lstStyle>
          <a:p>
            <a:r>
              <a:rPr lang="zh-CN" sz="2400" b="1">
                <a:solidFill>
                  <a:srgbClr val="FF0000"/>
                </a:solidFill>
                <a:latin typeface="方正启体简体"/>
                <a:ea typeface="方正启体简体"/>
                <a:cs typeface="方正启体简体"/>
                <a:sym typeface="+mn-ea"/>
              </a:rPr>
              <a:t>拉丁美洲独立战争</a:t>
            </a:r>
            <a:endParaRPr lang="zh-CN" altLang="zh-CN" sz="2400" b="1">
              <a:solidFill>
                <a:srgbClr val="FF0000"/>
              </a:solidFill>
              <a:latin typeface="方正启体简体"/>
              <a:ea typeface="方正启体简体"/>
              <a:cs typeface="方正启体简体"/>
              <a:sym typeface="+mn-ea"/>
            </a:endParaRPr>
          </a:p>
        </p:txBody>
      </p:sp>
      <p:sp>
        <p:nvSpPr>
          <p:cNvPr id="8" name="文本框 7"/>
          <p:cNvSpPr txBox="1"/>
          <p:nvPr>
            <p:custDataLst>
              <p:tags r:id="rId7"/>
            </p:custDataLst>
          </p:nvPr>
        </p:nvSpPr>
        <p:spPr>
          <a:xfrm>
            <a:off x="856615" y="972185"/>
            <a:ext cx="10695305" cy="2120900"/>
          </a:xfrm>
          <a:prstGeom prst="rect">
            <a:avLst/>
          </a:prstGeom>
          <a:noFill/>
        </p:spPr>
        <p:txBody>
          <a:bodyPr wrap="square" rtlCol="0" anchor="t">
            <a:spAutoFit/>
          </a:bodyPr>
          <a:lstStyle>
            <a:defPPr>
              <a:defRPr lang="zh-CN"/>
            </a:defPPr>
            <a:lvl1pPr marL="0" lvl="0" indent="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1pPr>
            <a:lvl2pPr marL="342900" lvl="1" indent="1143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2pPr>
            <a:lvl3pPr marL="685800" lvl="2" indent="2286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3pPr>
            <a:lvl4pPr marL="1028700" lvl="3" indent="3429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4pPr>
            <a:lvl5pPr marL="1371600" lvl="4"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5pPr>
            <a:lvl6pPr marL="2286000" lvl="5"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6pPr>
            <a:lvl7pPr marL="2743200" lvl="6"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7pPr>
            <a:lvl8pPr marL="3200400" lvl="7"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8pPr>
            <a:lvl9pPr marL="3657600" lvl="8" indent="457200" algn="l" defTabSz="685800" rtl="0" eaLnBrk="0" fontAlgn="base" latinLnBrk="0" hangingPunct="0">
              <a:lnSpc>
                <a:spcPct val="100000"/>
              </a:lnSpc>
              <a:spcBef>
                <a:spcPct val="0"/>
              </a:spcBef>
              <a:spcAft>
                <a:spcPct val="0"/>
              </a:spcAft>
              <a:buNone/>
              <a:defRPr sz="1300" b="0" i="0" u="none" kern="1200" baseline="0">
                <a:solidFill>
                  <a:schemeClr val="tx1"/>
                </a:solidFill>
                <a:latin typeface="Arial" pitchFamily="34" charset="0"/>
                <a:ea typeface="微软雅黑" panose="020b0503020204020204" pitchFamily="34" charset="-122"/>
                <a:cs typeface="+mn-cs"/>
              </a:defRPr>
            </a:lvl9pPr>
          </a:lstStyle>
          <a:p>
            <a:pPr>
              <a:lnSpc>
                <a:spcPct val="110000"/>
              </a:lnSpc>
            </a:pPr>
            <a:r>
              <a:rPr lang="en-US" altLang="zh-CN" sz="2400">
                <a:latin typeface="方正启体简体"/>
                <a:ea typeface="方正启体简体"/>
              </a:rPr>
              <a:t>          </a:t>
            </a:r>
            <a:r>
              <a:rPr lang="zh-CN" altLang="en-US" sz="2400">
                <a:latin typeface="方正启体简体"/>
                <a:ea typeface="方正启体简体"/>
              </a:rPr>
              <a:t>1810年～1826年间，西属美洲殖民地人民掀起了反对殖民统治、争取民族解放的资产阶级革命战争。历时16年，战火席卷整个西班牙美洲地区，波及人口总达2000万，是世界历史上一次影响深远的殖民地解放战争。这场战争摧毁了西班牙在拉丁美州的殖民统治，西属美洲除古巴外均获得独立，开始确立共和制和代议制，沉重打击了奴隶制和封建制，为资本主义发展创造了条件。</a:t>
            </a:r>
            <a:endParaRPr lang="zh-CN" altLang="en-US" sz="2400">
              <a:latin typeface="方正启体简体"/>
              <a:ea typeface="方正启体简体"/>
            </a:endParaRPr>
          </a:p>
        </p:txBody>
      </p:sp>
    </p:spTree>
    <p:custDataLst>
      <p:tags r:id="rId8"/>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0" presetClass="entr" presetSubtype="0" dur="50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custDataLst>
            <p:tags r:id="rId2"/>
          </p:custDataLst>
        </p:nvPr>
      </p:nvGrpSpPr>
      <p:grpSpPr>
        <a:xfrm>
          <a:off x="0" y="0"/>
          <a:ext cx="0" cy="0"/>
        </a:xfrm>
      </p:grpSpPr>
      <p:sp>
        <p:nvSpPr>
          <p:cNvPr id="2" name="New shape" title=""/>
          <p:cNvSpPr/>
          <p:nvPr>
            <p:custDataLst>
              <p:tags r:id="rId3"/>
            </p:custDataLst>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4"/>
              </a:rPr>
              <a:t>https://d.book118.com/878073015076006032</a:t>
            </a:r>
          </a:p>
        </p:txBody>
      </p:sp>
    </p:spTree>
  </p:cSld>
  <p:clrMapOvr>
    <a:masterClrMapping/>
  </p:clrMapOvr>
  <p:transition/>
  <p:timing/>
</p:sld>
</file>

<file path=ppt/tags/tag1.xml><?xml version="1.0" encoding="utf-8"?>
<p:tagLst xmlns:p="http://schemas.openxmlformats.org/presentationml/2006/main">
  <p:tag name="AS_UNIQUEID" val="2007"/>
</p:tagLst>
</file>

<file path=ppt/tags/tag2.xml><?xml version="1.0" encoding="utf-8"?>
<p:tagLst xmlns:p="http://schemas.openxmlformats.org/presentationml/2006/main">
  <p:tag name="AS_UNIQUEID" val="2008"/>
</p:tagLst>
</file>

<file path=ppt/tags/tag3.xml><?xml version="1.0" encoding="utf-8"?>
<p:tagLst xmlns:p="http://schemas.openxmlformats.org/presentationml/2006/main">
  <p:tag name="AS_UNIQUEID" val="2009"/>
</p:tagLst>
</file>

<file path=ppt/tags/tag4.xml><?xml version="1.0" encoding="utf-8"?>
<p:tagLst xmlns:p="http://schemas.openxmlformats.org/presentationml/2006/main">
  <p:tag name="AS_UNIQUEID" val="2010"/>
</p:tagLst>
</file>

<file path=ppt/tags/tag5.xml><?xml version="1.0" encoding="utf-8"?>
<p:tagLst xmlns:p="http://schemas.openxmlformats.org/presentationml/2006/main">
  <p:tag name="AS_UNIQUEID" val="2011"/>
</p:tagLst>
</file>

<file path=ppt/tags/tag6.xml><?xml version="1.0" encoding="utf-8"?>
<p:tagLst xmlns:p="http://schemas.openxmlformats.org/presentationml/2006/main">
  <p:tag name="AS_UNIQUEID" val="2012"/>
</p:tagLst>
</file>

<file path=ppt/tags/tag7.xml><?xml version="1.0" encoding="utf-8"?>
<p:tagLst xmlns:p="http://schemas.openxmlformats.org/presentationml/2006/main">
  <p:tag name="AS_UNIQUEID" val="2013"/>
</p:tagLst>
</file>

<file path=ppt/tags/tag8.xml><?xml version="1.0" encoding="utf-8"?>
<p:tagLst xmlns:p="http://schemas.openxmlformats.org/presentationml/2006/main">
  <p:tag name="AS_UNIQUEID" val="2014"/>
</p:tagLst>
</file>

<file path=ppt/tags/tag9.xml><?xml version="1.0" encoding="utf-8"?>
<p:tagLst xmlns:p="http://schemas.openxmlformats.org/presentationml/2006/main">
  <p:tag name="AS_UNIQUEID" val="2015"/>
</p:tagLst>
</file>

<file path=ppt/tags/tag10.xml><?xml version="1.0" encoding="utf-8"?>
<p:tagLst xmlns:p="http://schemas.openxmlformats.org/presentationml/2006/main">
  <p:tag name="AS_UNIQUEID" val="2016"/>
</p:tagLst>
</file>

<file path=ppt/tags/tag11.xml><?xml version="1.0" encoding="utf-8"?>
<p:tagLst xmlns:p="http://schemas.openxmlformats.org/presentationml/2006/main">
  <p:tag name="AS_UNIQUEID" val="2017"/>
</p:tagLst>
</file>

<file path=ppt/tags/tag12.xml><?xml version="1.0" encoding="utf-8"?>
<p:tagLst xmlns:p="http://schemas.openxmlformats.org/presentationml/2006/main">
  <p:tag name="AS_UNIQUEID" val="2018"/>
</p:tagLst>
</file>

<file path=ppt/tags/tag13.xml><?xml version="1.0" encoding="utf-8"?>
<p:tagLst xmlns:p="http://schemas.openxmlformats.org/presentationml/2006/main">
  <p:tag name="AS_UNIQUEID" val="2019"/>
</p:tagLst>
</file>

<file path=ppt/tags/tag14.xml><?xml version="1.0" encoding="utf-8"?>
<p:tagLst xmlns:p="http://schemas.openxmlformats.org/presentationml/2006/main">
  <p:tag name="AS_UNIQUEID" val="2020"/>
</p:tagLst>
</file>

<file path=ppt/tags/tag15.xml><?xml version="1.0" encoding="utf-8"?>
<p:tagLst xmlns:p="http://schemas.openxmlformats.org/presentationml/2006/main">
  <p:tag name="AS_UNIQUEID" val="2021"/>
</p:tagLst>
</file>

<file path=ppt/tags/tag16.xml><?xml version="1.0" encoding="utf-8"?>
<p:tagLst xmlns:p="http://schemas.openxmlformats.org/presentationml/2006/main">
  <p:tag name="AS_UNIQUEID" val="2022"/>
</p:tagLst>
</file>

<file path=ppt/tags/tag17.xml><?xml version="1.0" encoding="utf-8"?>
<p:tagLst xmlns:p="http://schemas.openxmlformats.org/presentationml/2006/main">
  <p:tag name="AS_UNIQUEID" val="2023"/>
</p:tagLst>
</file>

<file path=ppt/tags/tag18.xml><?xml version="1.0" encoding="utf-8"?>
<p:tagLst xmlns:p="http://schemas.openxmlformats.org/presentationml/2006/main">
  <p:tag name="AS_UNIQUEID" val="2024"/>
</p:tagLst>
</file>

<file path=ppt/tags/tag19.xml><?xml version="1.0" encoding="utf-8"?>
<p:tagLst xmlns:p="http://schemas.openxmlformats.org/presentationml/2006/main">
  <p:tag name="AS_UNIQUEID" val="2025"/>
</p:tagLst>
</file>

<file path=ppt/tags/tag20.xml><?xml version="1.0" encoding="utf-8"?>
<p:tagLst xmlns:p="http://schemas.openxmlformats.org/presentationml/2006/main">
  <p:tag name="AS_UNIQUEID" val="2026"/>
</p:tagLst>
</file>

<file path=ppt/tags/tag21.xml><?xml version="1.0" encoding="utf-8"?>
<p:tagLst xmlns:p="http://schemas.openxmlformats.org/presentationml/2006/main">
  <p:tag name="AS_UNIQUEID" val="2027"/>
</p:tagLst>
</file>

<file path=ppt/tags/tag22.xml><?xml version="1.0" encoding="utf-8"?>
<p:tagLst xmlns:p="http://schemas.openxmlformats.org/presentationml/2006/main">
  <p:tag name="AS_UNIQUEID" val="2028"/>
</p:tagLst>
</file>

<file path=ppt/tags/tag23.xml><?xml version="1.0" encoding="utf-8"?>
<p:tagLst xmlns:p="http://schemas.openxmlformats.org/presentationml/2006/main">
  <p:tag name="AS_UNIQUEID" val="2029"/>
</p:tagLst>
</file>

<file path=ppt/tags/tag24.xml><?xml version="1.0" encoding="utf-8"?>
<p:tagLst xmlns:p="http://schemas.openxmlformats.org/presentationml/2006/main">
  <p:tag name="AS_UNIQUEID" val="2030"/>
</p:tagLst>
</file>

<file path=ppt/tags/tag25.xml><?xml version="1.0" encoding="utf-8"?>
<p:tagLst xmlns:p="http://schemas.openxmlformats.org/presentationml/2006/main">
  <p:tag name="AS_UNIQUEID" val="2031"/>
</p:tagLst>
</file>

<file path=ppt/tags/tag26.xml><?xml version="1.0" encoding="utf-8"?>
<p:tagLst xmlns:p="http://schemas.openxmlformats.org/presentationml/2006/main">
  <p:tag name="AS_UNIQUEID" val="2032"/>
</p:tagLst>
</file>

<file path=ppt/tags/tag27.xml><?xml version="1.0" encoding="utf-8"?>
<p:tagLst xmlns:p="http://schemas.openxmlformats.org/presentationml/2006/main">
  <p:tag name="AS_UNIQUEID" val="2033"/>
</p:tagLst>
</file>

<file path=ppt/tags/tag28.xml><?xml version="1.0" encoding="utf-8"?>
<p:tagLst xmlns:p="http://schemas.openxmlformats.org/presentationml/2006/main">
  <p:tag name="AS_UNIQUEID" val="2034"/>
</p:tagLst>
</file>

<file path=ppt/tags/tag29.xml><?xml version="1.0" encoding="utf-8"?>
<p:tagLst xmlns:p="http://schemas.openxmlformats.org/presentationml/2006/main">
  <p:tag name="AS_UNIQUEID" val="2035"/>
</p:tagLst>
</file>

<file path=ppt/tags/tag30.xml><?xml version="1.0" encoding="utf-8"?>
<p:tagLst xmlns:p="http://schemas.openxmlformats.org/presentationml/2006/main">
  <p:tag name="AS_UNIQUEID" val="2036"/>
</p:tagLst>
</file>

<file path=ppt/tags/tag31.xml><?xml version="1.0" encoding="utf-8"?>
<p:tagLst xmlns:p="http://schemas.openxmlformats.org/presentationml/2006/main">
  <p:tag name="AS_UNIQUEID" val="2037"/>
</p:tagLst>
</file>

<file path=ppt/tags/tag32.xml><?xml version="1.0" encoding="utf-8"?>
<p:tagLst xmlns:p="http://schemas.openxmlformats.org/presentationml/2006/main">
  <p:tag name="AS_UNIQUEID" val="2038"/>
</p:tagLst>
</file>

<file path=ppt/tags/tag33.xml><?xml version="1.0" encoding="utf-8"?>
<p:tagLst xmlns:p="http://schemas.openxmlformats.org/presentationml/2006/main">
  <p:tag name="AS_UNIQUEID" val="2039"/>
</p:tagLst>
</file>

<file path=ppt/tags/tag34.xml><?xml version="1.0" encoding="utf-8"?>
<p:tagLst xmlns:p="http://schemas.openxmlformats.org/presentationml/2006/main">
  <p:tag name="AS_UNIQUEID" val="2040"/>
</p:tagLst>
</file>

<file path=ppt/tags/tag35.xml><?xml version="1.0" encoding="utf-8"?>
<p:tagLst xmlns:p="http://schemas.openxmlformats.org/presentationml/2006/main">
  <p:tag name="AS_UNIQUEID" val="2041"/>
</p:tagLst>
</file>

<file path=ppt/tags/tag36.xml><?xml version="1.0" encoding="utf-8"?>
<p:tagLst xmlns:p="http://schemas.openxmlformats.org/presentationml/2006/main">
  <p:tag name="AS_UNIQUEID" val="2042"/>
</p:tagLst>
</file>

<file path=ppt/tags/tag37.xml><?xml version="1.0" encoding="utf-8"?>
<p:tagLst xmlns:p="http://schemas.openxmlformats.org/presentationml/2006/main">
  <p:tag name="AS_UNIQUEID" val="2043"/>
</p:tagLst>
</file>

<file path=ppt/tags/tag38.xml><?xml version="1.0" encoding="utf-8"?>
<p:tagLst xmlns:p="http://schemas.openxmlformats.org/presentationml/2006/main">
  <p:tag name="AS_UNIQUEID" val="2044"/>
</p:tagLst>
</file>

<file path=ppt/tags/tag39.xml><?xml version="1.0" encoding="utf-8"?>
<p:tagLst xmlns:p="http://schemas.openxmlformats.org/presentationml/2006/main">
  <p:tag name="AS_UNIQUEID" val="2045"/>
</p:tagLst>
</file>

<file path=ppt/tags/tag40.xml><?xml version="1.0" encoding="utf-8"?>
<p:tagLst xmlns:p="http://schemas.openxmlformats.org/presentationml/2006/main">
  <p:tag name="AS_UNIQUEID" val="2046"/>
</p:tagLst>
</file>

<file path=ppt/tags/tag41.xml><?xml version="1.0" encoding="utf-8"?>
<p:tagLst xmlns:p="http://schemas.openxmlformats.org/presentationml/2006/main">
  <p:tag name="AS_UNIQUEID" val="2047"/>
</p:tagLst>
</file>

<file path=ppt/tags/tag42.xml><?xml version="1.0" encoding="utf-8"?>
<p:tagLst xmlns:p="http://schemas.openxmlformats.org/presentationml/2006/main">
  <p:tag name="AS_UNIQUEID" val="2048"/>
</p:tagLst>
</file>

<file path=ppt/tags/tag43.xml><?xml version="1.0" encoding="utf-8"?>
<p:tagLst xmlns:p="http://schemas.openxmlformats.org/presentationml/2006/main">
  <p:tag name="AS_UNIQUEID" val="2049"/>
</p:tagLst>
</file>

<file path=ppt/tags/tag44.xml><?xml version="1.0" encoding="utf-8"?>
<p:tagLst xmlns:p="http://schemas.openxmlformats.org/presentationml/2006/main">
  <p:tag name="AS_UNIQUEID" val="2050"/>
</p:tagLst>
</file>

<file path=ppt/tags/tag45.xml><?xml version="1.0" encoding="utf-8"?>
<p:tagLst xmlns:p="http://schemas.openxmlformats.org/presentationml/2006/main">
  <p:tag name="AS_UNIQUEID" val="2051"/>
</p:tagLst>
</file>

<file path=ppt/tags/tag46.xml><?xml version="1.0" encoding="utf-8"?>
<p:tagLst xmlns:p="http://schemas.openxmlformats.org/presentationml/2006/main">
  <p:tag name="AS_UNIQUEID" val="2052"/>
</p:tagLst>
</file>

<file path=ppt/tags/tag47.xml><?xml version="1.0" encoding="utf-8"?>
<p:tagLst xmlns:p="http://schemas.openxmlformats.org/presentationml/2006/main">
  <p:tag name="AS_UNIQUEID" val="2053"/>
</p:tagLst>
</file>

<file path=ppt/tags/tag48.xml><?xml version="1.0" encoding="utf-8"?>
<p:tagLst xmlns:p="http://schemas.openxmlformats.org/presentationml/2006/main">
  <p:tag name="AS_UNIQUEID" val="2054"/>
</p:tagLst>
</file>

<file path=ppt/tags/tag49.xml><?xml version="1.0" encoding="utf-8"?>
<p:tagLst xmlns:p="http://schemas.openxmlformats.org/presentationml/2006/main">
  <p:tag name="AS_UNIQUEID" val="2055"/>
</p:tagLst>
</file>

<file path=ppt/tags/tag50.xml><?xml version="1.0" encoding="utf-8"?>
<p:tagLst xmlns:p="http://schemas.openxmlformats.org/presentationml/2006/main">
  <p:tag name="AS_UNIQUEID" val="2056"/>
</p:tagLst>
</file>

<file path=ppt/tags/tag51.xml><?xml version="1.0" encoding="utf-8"?>
<p:tagLst xmlns:p="http://schemas.openxmlformats.org/presentationml/2006/main">
  <p:tag name="AS_UNIQUEID" val="2057"/>
</p:tagLst>
</file>

<file path=ppt/tags/tag52.xml><?xml version="1.0" encoding="utf-8"?>
<p:tagLst xmlns:p="http://schemas.openxmlformats.org/presentationml/2006/main">
  <p:tag name="AS_UNIQUEID" val="2058"/>
</p:tagLst>
</file>

<file path=ppt/tags/tag53.xml><?xml version="1.0" encoding="utf-8"?>
<p:tagLst xmlns:p="http://schemas.openxmlformats.org/presentationml/2006/main">
  <p:tag name="AS_UNIQUEID" val="2059"/>
</p:tagLst>
</file>

<file path=ppt/tags/tag54.xml><?xml version="1.0" encoding="utf-8"?>
<p:tagLst xmlns:p="http://schemas.openxmlformats.org/presentationml/2006/main">
  <p:tag name="AS_UNIQUEID" val="2060"/>
</p:tagLst>
</file>

<file path=ppt/tags/tag55.xml><?xml version="1.0" encoding="utf-8"?>
<p:tagLst xmlns:p="http://schemas.openxmlformats.org/presentationml/2006/main">
  <p:tag name="AS_UNIQUEID" val="2061"/>
</p:tagLst>
</file>

<file path=ppt/tags/tag56.xml><?xml version="1.0" encoding="utf-8"?>
<p:tagLst xmlns:p="http://schemas.openxmlformats.org/presentationml/2006/main">
  <p:tag name="AS_UNIQUEID" val="2062"/>
</p:tagLst>
</file>

<file path=ppt/tags/tag57.xml><?xml version="1.0" encoding="utf-8"?>
<p:tagLst xmlns:p="http://schemas.openxmlformats.org/presentationml/2006/main">
  <p:tag name="AS_UNIQUEID" val="2063"/>
</p:tagLst>
</file>

<file path=ppt/tags/tag58.xml><?xml version="1.0" encoding="utf-8"?>
<p:tagLst xmlns:p="http://schemas.openxmlformats.org/presentationml/2006/main">
  <p:tag name="AS_UNIQUEID" val="2064"/>
</p:tagLst>
</file>

<file path=ppt/tags/tag59.xml><?xml version="1.0" encoding="utf-8"?>
<p:tagLst xmlns:p="http://schemas.openxmlformats.org/presentationml/2006/main">
  <p:tag name="AS_UNIQUEID" val="2065"/>
</p:tagLst>
</file>

<file path=ppt/tags/tag60.xml><?xml version="1.0" encoding="utf-8"?>
<p:tagLst xmlns:p="http://schemas.openxmlformats.org/presentationml/2006/main">
  <p:tag name="AS_UNIQUEID" val="2066"/>
</p:tagLst>
</file>

<file path=ppt/tags/tag61.xml><?xml version="1.0" encoding="utf-8"?>
<p:tagLst xmlns:p="http://schemas.openxmlformats.org/presentationml/2006/main">
  <p:tag name="AS_UNIQUEID" val="2067"/>
</p:tagLst>
</file>

<file path=ppt/tags/tag62.xml><?xml version="1.0" encoding="utf-8"?>
<p:tagLst xmlns:p="http://schemas.openxmlformats.org/presentationml/2006/main">
  <p:tag name="AS_UNIQUEID" val="2068"/>
</p:tagLst>
</file>

<file path=ppt/tags/tag63.xml><?xml version="1.0" encoding="utf-8"?>
<p:tagLst xmlns:p="http://schemas.openxmlformats.org/presentationml/2006/main">
  <p:tag name="AS_UNIQUEID" val="2069"/>
</p:tagLst>
</file>

<file path=ppt/tags/tag64.xml><?xml version="1.0" encoding="utf-8"?>
<p:tagLst xmlns:p="http://schemas.openxmlformats.org/presentationml/2006/main">
  <p:tag name="AS_UNIQUEID" val="2070"/>
</p:tagLst>
</file>

<file path=ppt/tags/tag65.xml><?xml version="1.0" encoding="utf-8"?>
<p:tagLst xmlns:p="http://schemas.openxmlformats.org/presentationml/2006/main">
  <p:tag name="AS_UNIQUEID" val="2071"/>
</p:tagLst>
</file>

<file path=ppt/tags/tag66.xml><?xml version="1.0" encoding="utf-8"?>
<p:tagLst xmlns:p="http://schemas.openxmlformats.org/presentationml/2006/main">
  <p:tag name="AS_UNIQUEID" val="2072"/>
</p:tagLst>
</file>

<file path=ppt/tags/tag67.xml><?xml version="1.0" encoding="utf-8"?>
<p:tagLst xmlns:p="http://schemas.openxmlformats.org/presentationml/2006/main">
  <p:tag name="AS_UNIQUEID" val="2073"/>
</p:tagLst>
</file>

<file path=ppt/tags/tag68.xml><?xml version="1.0" encoding="utf-8"?>
<p:tagLst xmlns:p="http://schemas.openxmlformats.org/presentationml/2006/main">
  <p:tag name="AS_UNIQUEID" val="2074"/>
</p:tagLst>
</file>

<file path=ppt/tags/tag69.xml><?xml version="1.0" encoding="utf-8"?>
<p:tagLst xmlns:p="http://schemas.openxmlformats.org/presentationml/2006/main">
  <p:tag name="AS_UNIQUEID" val="2075"/>
</p:tagLst>
</file>

<file path=ppt/tags/tag70.xml><?xml version="1.0" encoding="utf-8"?>
<p:tagLst xmlns:p="http://schemas.openxmlformats.org/presentationml/2006/main">
  <p:tag name="AS_UNIQUEID" val="2076"/>
</p:tagLst>
</file>

<file path=ppt/tags/tag71.xml><?xml version="1.0" encoding="utf-8"?>
<p:tagLst xmlns:p="http://schemas.openxmlformats.org/presentationml/2006/main">
  <p:tag name="AS_UNIQUEID" val="2077"/>
</p:tagLst>
</file>

<file path=ppt/tags/tag72.xml><?xml version="1.0" encoding="utf-8"?>
<p:tagLst xmlns:p="http://schemas.openxmlformats.org/presentationml/2006/main">
  <p:tag name="AS_UNIQUEID" val="2078"/>
</p:tagLst>
</file>

<file path=ppt/tags/tag73.xml><?xml version="1.0" encoding="utf-8"?>
<p:tagLst xmlns:p="http://schemas.openxmlformats.org/presentationml/2006/main">
  <p:tag name="AS_UNIQUEID" val="2079"/>
</p:tagLst>
</file>

<file path=ppt/tags/tag74.xml><?xml version="1.0" encoding="utf-8"?>
<p:tagLst xmlns:p="http://schemas.openxmlformats.org/presentationml/2006/main">
  <p:tag name="AS_UNIQUEID" val="2080"/>
</p:tagLst>
</file>

<file path=ppt/tags/tag75.xml><?xml version="1.0" encoding="utf-8"?>
<p:tagLst xmlns:p="http://schemas.openxmlformats.org/presentationml/2006/main">
  <p:tag name="AS_UNIQUEID" val="2081"/>
</p:tagLst>
</file>

<file path=ppt/tags/tag76.xml><?xml version="1.0" encoding="utf-8"?>
<p:tagLst xmlns:p="http://schemas.openxmlformats.org/presentationml/2006/main">
  <p:tag name="AS_UNIQUEID" val="1960"/>
</p:tagLst>
</file>

<file path=ppt/tags/tag77.xml><?xml version="1.0" encoding="utf-8"?>
<p:tagLst xmlns:p="http://schemas.openxmlformats.org/presentationml/2006/main">
  <p:tag name="AS_UNIQUEID" val="1961"/>
</p:tagLst>
</file>

<file path=ppt/tags/tag78.xml><?xml version="1.0" encoding="utf-8"?>
<p:tagLst xmlns:p="http://schemas.openxmlformats.org/presentationml/2006/main">
  <p:tag name="AS_UNIQUEID" val="980"/>
</p:tagLst>
</file>

<file path=ppt/tags/tag79.xml><?xml version="1.0" encoding="utf-8"?>
<p:tagLst xmlns:p="http://schemas.openxmlformats.org/presentationml/2006/main">
  <p:tag name="AS_UNIQUEID" val="981"/>
</p:tagLst>
</file>

<file path=ppt/tags/tag80.xml><?xml version="1.0" encoding="utf-8"?>
<p:tagLst xmlns:p="http://schemas.openxmlformats.org/presentationml/2006/main">
  <p:tag name="AS_UNIQUEID" val="982"/>
</p:tagLst>
</file>

<file path=ppt/tags/tag81.xml><?xml version="1.0" encoding="utf-8"?>
<p:tagLst xmlns:p="http://schemas.openxmlformats.org/presentationml/2006/main">
  <p:tag name="AS_UNIQUEID" val="983"/>
</p:tagLst>
</file>

<file path=ppt/tags/tag82.xml><?xml version="1.0" encoding="utf-8"?>
<p:tagLst xmlns:p="http://schemas.openxmlformats.org/presentationml/2006/main">
  <p:tag name="AS_UNIQUEID" val="984"/>
</p:tagLst>
</file>

<file path=ppt/tags/tag83.xml><?xml version="1.0" encoding="utf-8"?>
<p:tagLst xmlns:p="http://schemas.openxmlformats.org/presentationml/2006/main">
  <p:tag name="AS_UNIQUEID" val="1962"/>
</p:tagLst>
</file>

<file path=ppt/tags/tag84.xml><?xml version="1.0" encoding="utf-8"?>
<p:tagLst xmlns:p="http://schemas.openxmlformats.org/presentationml/2006/main">
  <p:tag name="AS_UNIQUEID" val="1963"/>
</p:tagLst>
</file>

<file path=ppt/tags/tag85.xml><?xml version="1.0" encoding="utf-8"?>
<p:tagLst xmlns:p="http://schemas.openxmlformats.org/presentationml/2006/main">
  <p:tag name="AS_UNIQUEID" val="992"/>
</p:tagLst>
</file>

<file path=ppt/tags/tag86.xml><?xml version="1.0" encoding="utf-8"?>
<p:tagLst xmlns:p="http://schemas.openxmlformats.org/presentationml/2006/main">
  <p:tag name="AS_UNIQUEID" val="993"/>
</p:tagLst>
</file>

<file path=ppt/tags/tag87.xml><?xml version="1.0" encoding="utf-8"?>
<p:tagLst xmlns:p="http://schemas.openxmlformats.org/presentationml/2006/main">
  <p:tag name="AS_UNIQUEID" val="994"/>
</p:tagLst>
</file>

<file path=ppt/tags/tag88.xml><?xml version="1.0" encoding="utf-8"?>
<p:tagLst xmlns:p="http://schemas.openxmlformats.org/presentationml/2006/main">
  <p:tag name="AS_UNIQUEID" val="1964"/>
</p:tagLst>
</file>

<file path=ppt/tags/tag89.xml><?xml version="1.0" encoding="utf-8"?>
<p:tagLst xmlns:p="http://schemas.openxmlformats.org/presentationml/2006/main">
  <p:tag name="AS_UNIQUEID" val="1965"/>
</p:tagLst>
</file>

<file path=ppt/tags/tag90.xml><?xml version="1.0" encoding="utf-8"?>
<p:tagLst xmlns:p="http://schemas.openxmlformats.org/presentationml/2006/main">
  <p:tag name="AS_UNIQUEID" val="1966"/>
</p:tagLst>
</file>

<file path=ppt/tags/tag91.xml><?xml version="1.0" encoding="utf-8"?>
<p:tagLst xmlns:p="http://schemas.openxmlformats.org/presentationml/2006/main">
  <p:tag name="AS_UNIQUEID" val="1014"/>
</p:tagLst>
</file>

<file path=ppt/tags/tag92.xml><?xml version="1.0" encoding="utf-8"?>
<p:tagLst xmlns:p="http://schemas.openxmlformats.org/presentationml/2006/main">
  <p:tag name="AS_UNIQUEID" val="1015"/>
</p:tagLst>
</file>

<file path=ppt/tags/tag93.xml><?xml version="1.0" encoding="utf-8"?>
<p:tagLst xmlns:p="http://schemas.openxmlformats.org/presentationml/2006/main">
  <p:tag name="AS_UNIQUEID" val="1016"/>
</p:tagLst>
</file>

<file path=ppt/tags/tag94.xml><?xml version="1.0" encoding="utf-8"?>
<p:tagLst xmlns:p="http://schemas.openxmlformats.org/presentationml/2006/main">
  <p:tag name="AS_UNIQUEID" val="1967"/>
</p:tagLst>
</file>

<file path=ppt/tags/tag95.xml><?xml version="1.0" encoding="utf-8"?>
<p:tagLst xmlns:p="http://schemas.openxmlformats.org/presentationml/2006/main">
  <p:tag name="AS_UNIQUEID" val="1968"/>
</p:tagLst>
</file>

<file path=ppt/tags/tag96.xml><?xml version="1.0" encoding="utf-8"?>
<p:tagLst xmlns:p="http://schemas.openxmlformats.org/presentationml/2006/main">
  <p:tag name="AS_UNIQUEID" val="1969"/>
</p:tagLst>
</file>

<file path=ppt/tags/tag97.xml><?xml version="1.0" encoding="utf-8"?>
<p:tagLst xmlns:p="http://schemas.openxmlformats.org/presentationml/2006/main">
  <p:tag name="AS_UNIQUEID" val="1970"/>
</p:tagLst>
</file>

<file path=ppt/tags/tag98.xml><?xml version="1.0" encoding="utf-8"?>
<p:tagLst xmlns:p="http://schemas.openxmlformats.org/presentationml/2006/main">
  <p:tag name="AS_UNIQUEID" val="1971"/>
</p:tagLst>
</file>

<file path=ppt/tags/tag99.xml><?xml version="1.0" encoding="utf-8"?>
<p:tagLst xmlns:p="http://schemas.openxmlformats.org/presentationml/2006/main">
  <p:tag name="AS_UNIQUEID" val="1972"/>
</p:tagLst>
</file>

<file path=ppt/tags/tag100.xml><?xml version="1.0" encoding="utf-8"?>
<p:tagLst xmlns:p="http://schemas.openxmlformats.org/presentationml/2006/main">
  <p:tag name="AS_UNIQUEID" val="1973"/>
</p:tagLst>
</file>

<file path=ppt/tags/tag101.xml><?xml version="1.0" encoding="utf-8"?>
<p:tagLst xmlns:p="http://schemas.openxmlformats.org/presentationml/2006/main">
  <p:tag name="AS_UNIQUEID" val="1118"/>
</p:tagLst>
</file>

<file path=ppt/tags/tag102.xml><?xml version="1.0" encoding="utf-8"?>
<p:tagLst xmlns:p="http://schemas.openxmlformats.org/presentationml/2006/main">
  <p:tag name="AS_UNIQUEID" val="1119"/>
</p:tagLst>
</file>

<file path=ppt/tags/tag103.xml><?xml version="1.0" encoding="utf-8"?>
<p:tagLst xmlns:p="http://schemas.openxmlformats.org/presentationml/2006/main">
  <p:tag name="AS_UNIQUEID" val="1120"/>
</p:tagLst>
</file>

<file path=ppt/tags/tag104.xml><?xml version="1.0" encoding="utf-8"?>
<p:tagLst xmlns:p="http://schemas.openxmlformats.org/presentationml/2006/main">
  <p:tag name="AS_UNIQUEID" val="1121"/>
</p:tagLst>
</file>

<file path=ppt/tags/tag105.xml><?xml version="1.0" encoding="utf-8"?>
<p:tagLst xmlns:p="http://schemas.openxmlformats.org/presentationml/2006/main">
  <p:tag name="AS_UNIQUEID" val="1122"/>
</p:tagLst>
</file>

<file path=ppt/tags/tag106.xml><?xml version="1.0" encoding="utf-8"?>
<p:tagLst xmlns:p="http://schemas.openxmlformats.org/presentationml/2006/main">
  <p:tag name="AS_UNIQUEID" val="1974"/>
</p:tagLst>
</file>

<file path=ppt/tags/tag107.xml><?xml version="1.0" encoding="utf-8"?>
<p:tagLst xmlns:p="http://schemas.openxmlformats.org/presentationml/2006/main">
  <p:tag name="AS_UNIQUEID" val="1124"/>
</p:tagLst>
</file>

<file path=ppt/tags/tag108.xml><?xml version="1.0" encoding="utf-8"?>
<p:tagLst xmlns:p="http://schemas.openxmlformats.org/presentationml/2006/main">
  <p:tag name="AS_UNIQUEID" val="1125"/>
</p:tagLst>
</file>

<file path=ppt/tags/tag109.xml><?xml version="1.0" encoding="utf-8"?>
<p:tagLst xmlns:p="http://schemas.openxmlformats.org/presentationml/2006/main">
  <p:tag name="AS_UNIQUEID" val="1126"/>
</p:tagLst>
</file>

<file path=ppt/tags/tag110.xml><?xml version="1.0" encoding="utf-8"?>
<p:tagLst xmlns:p="http://schemas.openxmlformats.org/presentationml/2006/main">
  <p:tag name="AS_UNIQUEID" val="1127"/>
</p:tagLst>
</file>

<file path=ppt/tags/tag111.xml><?xml version="1.0" encoding="utf-8"?>
<p:tagLst xmlns:p="http://schemas.openxmlformats.org/presentationml/2006/main">
  <p:tag name="AS_UNIQUEID" val="1128"/>
</p:tagLst>
</file>

<file path=ppt/tags/tag112.xml><?xml version="1.0" encoding="utf-8"?>
<p:tagLst xmlns:p="http://schemas.openxmlformats.org/presentationml/2006/main">
  <p:tag name="AS_UNIQUEID" val="1975"/>
</p:tagLst>
</file>

<file path=ppt/tags/tag113.xml><?xml version="1.0" encoding="utf-8"?>
<p:tagLst xmlns:p="http://schemas.openxmlformats.org/presentationml/2006/main">
  <p:tag name="AS_UNIQUEID" val="1130"/>
</p:tagLst>
</file>

<file path=ppt/tags/tag114.xml><?xml version="1.0" encoding="utf-8"?>
<p:tagLst xmlns:p="http://schemas.openxmlformats.org/presentationml/2006/main">
  <p:tag name="AS_UNIQUEID" val="1131"/>
</p:tagLst>
</file>

<file path=ppt/tags/tag115.xml><?xml version="1.0" encoding="utf-8"?>
<p:tagLst xmlns:p="http://schemas.openxmlformats.org/presentationml/2006/main">
  <p:tag name="AS_UNIQUEID" val="1132"/>
</p:tagLst>
</file>

<file path=ppt/tags/tag116.xml><?xml version="1.0" encoding="utf-8"?>
<p:tagLst xmlns:p="http://schemas.openxmlformats.org/presentationml/2006/main">
  <p:tag name="AS_UNIQUEID" val="1976"/>
</p:tagLst>
</file>

<file path=ppt/tags/tag117.xml><?xml version="1.0" encoding="utf-8"?>
<p:tagLst xmlns:p="http://schemas.openxmlformats.org/presentationml/2006/main">
  <p:tag name="AS_UNIQUEID" val="1134"/>
</p:tagLst>
</file>

<file path=ppt/tags/tag118.xml><?xml version="1.0" encoding="utf-8"?>
<p:tagLst xmlns:p="http://schemas.openxmlformats.org/presentationml/2006/main">
  <p:tag name="AS_UNIQUEID" val="1135"/>
</p:tagLst>
</file>

<file path=ppt/tags/tag119.xml><?xml version="1.0" encoding="utf-8"?>
<p:tagLst xmlns:p="http://schemas.openxmlformats.org/presentationml/2006/main">
  <p:tag name="AS_UNIQUEID" val="1136"/>
</p:tagLst>
</file>

<file path=ppt/tags/tag120.xml><?xml version="1.0" encoding="utf-8"?>
<p:tagLst xmlns:p="http://schemas.openxmlformats.org/presentationml/2006/main">
  <p:tag name="AS_UNIQUEID" val="1137"/>
</p:tagLst>
</file>

<file path=ppt/tags/tag121.xml><?xml version="1.0" encoding="utf-8"?>
<p:tagLst xmlns:p="http://schemas.openxmlformats.org/presentationml/2006/main">
  <p:tag name="AS_UNIQUEID" val="1977"/>
</p:tagLst>
</file>

<file path=ppt/tags/tag122.xml><?xml version="1.0" encoding="utf-8"?>
<p:tagLst xmlns:p="http://schemas.openxmlformats.org/presentationml/2006/main">
  <p:tag name="AS_UNIQUEID" val="1986"/>
</p:tagLst>
</file>

<file path=ppt/tags/tag123.xml><?xml version="1.0" encoding="utf-8"?>
<p:tagLst xmlns:p="http://schemas.openxmlformats.org/presentationml/2006/main">
  <p:tag name="AS_UNIQUEID" val="1145"/>
</p:tagLst>
</file>

<file path=ppt/tags/tag124.xml><?xml version="1.0" encoding="utf-8"?>
<p:tagLst xmlns:p="http://schemas.openxmlformats.org/presentationml/2006/main">
  <p:tag name="AS_UNIQUEID" val="1146"/>
</p:tagLst>
</file>

<file path=ppt/tags/tag125.xml><?xml version="1.0" encoding="utf-8"?>
<p:tagLst xmlns:p="http://schemas.openxmlformats.org/presentationml/2006/main">
  <p:tag name="AS_UNIQUEID" val="1147"/>
</p:tagLst>
</file>

<file path=ppt/tags/tag126.xml><?xml version="1.0" encoding="utf-8"?>
<p:tagLst xmlns:p="http://schemas.openxmlformats.org/presentationml/2006/main">
  <p:tag name="AS_UNIQUEID" val="1148"/>
</p:tagLst>
</file>

<file path=ppt/tags/tag127.xml><?xml version="1.0" encoding="utf-8"?>
<p:tagLst xmlns:p="http://schemas.openxmlformats.org/presentationml/2006/main">
  <p:tag name="AS_UNIQUEID" val="1149"/>
</p:tagLst>
</file>

<file path=ppt/tags/tag128.xml><?xml version="1.0" encoding="utf-8"?>
<p:tagLst xmlns:p="http://schemas.openxmlformats.org/presentationml/2006/main">
  <p:tag name="AS_UNIQUEID" val="1150"/>
</p:tagLst>
</file>

<file path=ppt/tags/tag129.xml><?xml version="1.0" encoding="utf-8"?>
<p:tagLst xmlns:p="http://schemas.openxmlformats.org/presentationml/2006/main">
  <p:tag name="AS_UNIQUEID" val="1978"/>
</p:tagLst>
</file>

<file path=ppt/tags/tag130.xml><?xml version="1.0" encoding="utf-8"?>
<p:tagLst xmlns:p="http://schemas.openxmlformats.org/presentationml/2006/main">
  <p:tag name="AS_UNIQUEID" val="1152"/>
</p:tagLst>
</file>

<file path=ppt/tags/tag131.xml><?xml version="1.0" encoding="utf-8"?>
<p:tagLst xmlns:p="http://schemas.openxmlformats.org/presentationml/2006/main">
  <p:tag name="AS_UNIQUEID" val="1153"/>
</p:tagLst>
</file>

<file path=ppt/tags/tag132.xml><?xml version="1.0" encoding="utf-8"?>
<p:tagLst xmlns:p="http://schemas.openxmlformats.org/presentationml/2006/main">
  <p:tag name="AS_UNIQUEID" val="1979"/>
</p:tagLst>
</file>

<file path=ppt/tags/tag133.xml><?xml version="1.0" encoding="utf-8"?>
<p:tagLst xmlns:p="http://schemas.openxmlformats.org/presentationml/2006/main">
  <p:tag name="AS_UNIQUEID" val="1158"/>
</p:tagLst>
</file>

<file path=ppt/tags/tag134.xml><?xml version="1.0" encoding="utf-8"?>
<p:tagLst xmlns:p="http://schemas.openxmlformats.org/presentationml/2006/main">
  <p:tag name="AS_UNIQUEID" val="1159"/>
</p:tagLst>
</file>

<file path=ppt/tags/tag135.xml><?xml version="1.0" encoding="utf-8"?>
<p:tagLst xmlns:p="http://schemas.openxmlformats.org/presentationml/2006/main">
  <p:tag name="AS_UNIQUEID" val="1980"/>
  <p:tag name="KSO_WM_UNIT_TABLE_BEAUTIFY" val="smartTable{a332422b-d06f-4897-950f-bc1140f216ee}"/>
  <p:tag name="TABLE_ENDDRAG_ORIGIN_RECT" val="700*353"/>
  <p:tag name="TABLE_ENDDRAG_RECT" val="17*165*700*353"/>
</p:tagLst>
</file>

<file path=ppt/tags/tag136.xml><?xml version="1.0" encoding="utf-8"?>
<p:tagLst xmlns:p="http://schemas.openxmlformats.org/presentationml/2006/main">
  <p:tag name="AS_UNIQUEID" val="1981"/>
</p:tagLst>
</file>

<file path=ppt/tags/tag137.xml><?xml version="1.0" encoding="utf-8"?>
<p:tagLst xmlns:p="http://schemas.openxmlformats.org/presentationml/2006/main">
  <p:tag name="AS_UNIQUEID" val="1982"/>
</p:tagLst>
</file>

<file path=ppt/tags/tag138.xml><?xml version="1.0" encoding="utf-8"?>
<p:tagLst xmlns:p="http://schemas.openxmlformats.org/presentationml/2006/main">
  <p:tag name="AS_UNIQUEID" val="1983"/>
</p:tagLst>
</file>

<file path=ppt/tags/tag139.xml><?xml version="1.0" encoding="utf-8"?>
<p:tagLst xmlns:p="http://schemas.openxmlformats.org/presentationml/2006/main">
  <p:tag name="AS_UNIQUEID" val="1984"/>
</p:tagLst>
</file>

<file path=ppt/tags/tag140.xml><?xml version="1.0" encoding="utf-8"?>
<p:tagLst xmlns:p="http://schemas.openxmlformats.org/presentationml/2006/main">
  <p:tag name="AS_UNIQUEID" val="636"/>
</p:tagLst>
</file>

<file path=ppt/tags/tag141.xml><?xml version="1.0" encoding="utf-8"?>
<p:tagLst xmlns:p="http://schemas.openxmlformats.org/presentationml/2006/main">
  <p:tag name="AS_UNIQUEID" val="637"/>
</p:tagLst>
</file>

<file path=ppt/tags/tag142.xml><?xml version="1.0" encoding="utf-8"?>
<p:tagLst xmlns:p="http://schemas.openxmlformats.org/presentationml/2006/main">
  <p:tag name="AS_UNIQUEID" val="1985"/>
</p:tagLst>
</file>

<file path=ppt/tags/tag143.xml><?xml version="1.0" encoding="utf-8"?>
<p:tagLst xmlns:p="http://schemas.openxmlformats.org/presentationml/2006/main">
  <p:tag name="AS_UNIQUEID" val="640"/>
  <p:tag name="KSO_WM_FULL_TEXT_BEAUTIFY_COPY_ID" val="3"/>
</p:tagLst>
</file>

<file path=ppt/tags/tag144.xml><?xml version="1.0" encoding="utf-8"?>
<p:tagLst xmlns:p="http://schemas.openxmlformats.org/presentationml/2006/main">
  <p:tag name="AS_UNIQUEID" val="641"/>
  <p:tag name="KSO_WM_FULL_TEXT_BEAUTIFY_COPY_ID" val="6"/>
</p:tagLst>
</file>

<file path=ppt/tags/tag145.xml><?xml version="1.0" encoding="utf-8"?>
<p:tagLst xmlns:p="http://schemas.openxmlformats.org/presentationml/2006/main">
  <p:tag name="AS_UNIQUEID" val="642"/>
  <p:tag name="KSO_WM_FULL_TEXT_BEAUTIFY_COPY_ID" val="7"/>
</p:tagLst>
</file>

<file path=ppt/tags/tag146.xml><?xml version="1.0" encoding="utf-8"?>
<p:tagLst xmlns:p="http://schemas.openxmlformats.org/presentationml/2006/main">
  <p:tag name="AS_UNIQUEID" val="657"/>
  <p:tag name="KSO_WM_FULL_TEXT_BEAUTIFY_COPY_ID" val="2"/>
</p:tagLst>
</file>

<file path=ppt/tags/tag147.xml><?xml version="1.0" encoding="utf-8"?>
<p:tagLst xmlns:p="http://schemas.openxmlformats.org/presentationml/2006/main">
  <p:tag name="AS_UNIQUEID" val="658"/>
  <p:tag name="KSO_WM_FULL_TEXT_BEAUTIFY_COPY_ID" val="4"/>
</p:tagLst>
</file>

<file path=ppt/tags/tag148.xml><?xml version="1.0" encoding="utf-8"?>
<p:tagLst xmlns:p="http://schemas.openxmlformats.org/presentationml/2006/main">
  <p:tag name="AS_UNIQUEID" val="659"/>
  <p:tag name="KSO_WM_FULL_TEXT_BEAUTIFY_COPY_ID" val="6"/>
</p:tagLst>
</file>

<file path=ppt/tags/tag149.xml><?xml version="1.0" encoding="utf-8"?>
<p:tagLst xmlns:p="http://schemas.openxmlformats.org/presentationml/2006/main">
  <p:tag name="KSO_WM_FULL_TEXT_BEAUTIFY_COPY_ID" val="150996896"/>
</p:tagLst>
</file>

<file path=ppt/tags/tag150.xml><?xml version="1.0" encoding="utf-8"?>
<p:tagLst xmlns:p="http://schemas.openxmlformats.org/presentationml/2006/main">
  <p:tag name="AS_UNIQUEID" val="1987"/>
</p:tagLst>
</file>

<file path=ppt/tags/tag151.xml><?xml version="1.0" encoding="utf-8"?>
<p:tagLst xmlns:p="http://schemas.openxmlformats.org/presentationml/2006/main">
  <p:tag name="AS_UNIQUEID" val="1173"/>
</p:tagLst>
</file>

<file path=ppt/tags/tag152.xml><?xml version="1.0" encoding="utf-8"?>
<p:tagLst xmlns:p="http://schemas.openxmlformats.org/presentationml/2006/main">
  <p:tag name="AS_UNIQUEID" val="1174"/>
</p:tagLst>
</file>

<file path=ppt/tags/tag153.xml><?xml version="1.0" encoding="utf-8"?>
<p:tagLst xmlns:p="http://schemas.openxmlformats.org/presentationml/2006/main">
  <p:tag name="AS_UNIQUEID" val="1175"/>
</p:tagLst>
</file>

<file path=ppt/tags/tag154.xml><?xml version="1.0" encoding="utf-8"?>
<p:tagLst xmlns:p="http://schemas.openxmlformats.org/presentationml/2006/main">
  <p:tag name="AS_UNIQUEID" val="1178"/>
</p:tagLst>
</file>

<file path=ppt/tags/tag155.xml><?xml version="1.0" encoding="utf-8"?>
<p:tagLst xmlns:p="http://schemas.openxmlformats.org/presentationml/2006/main">
  <p:tag name="AS_UNIQUEID" val="1179"/>
</p:tagLst>
</file>

<file path=ppt/tags/tag156.xml><?xml version="1.0" encoding="utf-8"?>
<p:tagLst xmlns:p="http://schemas.openxmlformats.org/presentationml/2006/main">
  <p:tag name="AS_UNIQUEID" val="1180"/>
</p:tagLst>
</file>

<file path=ppt/tags/tag157.xml><?xml version="1.0" encoding="utf-8"?>
<p:tagLst xmlns:p="http://schemas.openxmlformats.org/presentationml/2006/main">
  <p:tag name="AS_UNIQUEID" val="1988"/>
</p:tagLst>
</file>

<file path=ppt/tags/tag158.xml><?xml version="1.0" encoding="utf-8"?>
<p:tagLst xmlns:p="http://schemas.openxmlformats.org/presentationml/2006/main">
  <p:tag name="AS_UNIQUEID" val="1192"/>
</p:tagLst>
</file>

<file path=ppt/tags/tag159.xml><?xml version="1.0" encoding="utf-8"?>
<p:tagLst xmlns:p="http://schemas.openxmlformats.org/presentationml/2006/main">
  <p:tag name="AS_UNIQUEID" val="1193"/>
</p:tagLst>
</file>

<file path=ppt/tags/tag160.xml><?xml version="1.0" encoding="utf-8"?>
<p:tagLst xmlns:p="http://schemas.openxmlformats.org/presentationml/2006/main">
  <p:tag name="AS_UNIQUEID" val="1194"/>
</p:tagLst>
</file>

<file path=ppt/tags/tag161.xml><?xml version="1.0" encoding="utf-8"?>
<p:tagLst xmlns:p="http://schemas.openxmlformats.org/presentationml/2006/main">
  <p:tag name="AS_UNIQUEID" val="1195"/>
</p:tagLst>
</file>

<file path=ppt/tags/tag162.xml><?xml version="1.0" encoding="utf-8"?>
<p:tagLst xmlns:p="http://schemas.openxmlformats.org/presentationml/2006/main">
  <p:tag name="AS_UNIQUEID" val="1196"/>
</p:tagLst>
</file>

<file path=ppt/tags/tag163.xml><?xml version="1.0" encoding="utf-8"?>
<p:tagLst xmlns:p="http://schemas.openxmlformats.org/presentationml/2006/main">
  <p:tag name="AS_UNIQUEID" val="1198"/>
</p:tagLst>
</file>

<file path=ppt/tags/tag164.xml><?xml version="1.0" encoding="utf-8"?>
<p:tagLst xmlns:p="http://schemas.openxmlformats.org/presentationml/2006/main">
  <p:tag name="AS_UNIQUEID" val="1199"/>
</p:tagLst>
</file>

<file path=ppt/tags/tag165.xml><?xml version="1.0" encoding="utf-8"?>
<p:tagLst xmlns:p="http://schemas.openxmlformats.org/presentationml/2006/main">
  <p:tag name="AS_UNIQUEID" val="1200"/>
</p:tagLst>
</file>

<file path=ppt/tags/tag166.xml><?xml version="1.0" encoding="utf-8"?>
<p:tagLst xmlns:p="http://schemas.openxmlformats.org/presentationml/2006/main">
  <p:tag name="AS_UNIQUEID" val="1201"/>
</p:tagLst>
</file>

<file path=ppt/tags/tag167.xml><?xml version="1.0" encoding="utf-8"?>
<p:tagLst xmlns:p="http://schemas.openxmlformats.org/presentationml/2006/main">
  <p:tag name="AS_UNIQUEID" val="1989"/>
</p:tagLst>
</file>

<file path=ppt/tags/tag168.xml><?xml version="1.0" encoding="utf-8"?>
<p:tagLst xmlns:p="http://schemas.openxmlformats.org/presentationml/2006/main">
  <p:tag name="AS_UNIQUEID" val="684"/>
</p:tagLst>
</file>

<file path=ppt/tags/tag169.xml><?xml version="1.0" encoding="utf-8"?>
<p:tagLst xmlns:p="http://schemas.openxmlformats.org/presentationml/2006/main">
  <p:tag name="AS_UNIQUEID" val="685"/>
</p:tagLst>
</file>

<file path=ppt/tags/tag170.xml><?xml version="1.0" encoding="utf-8"?>
<p:tagLst xmlns:p="http://schemas.openxmlformats.org/presentationml/2006/main">
  <p:tag name="AS_UNIQUEID" val="1990"/>
</p:tagLst>
</file>

<file path=ppt/tags/tag171.xml><?xml version="1.0" encoding="utf-8"?>
<p:tagLst xmlns:p="http://schemas.openxmlformats.org/presentationml/2006/main">
  <p:tag name="AS_UNIQUEID" val="688"/>
  <p:tag name="KSO_WM_FULL_TEXT_BEAUTIFY_COPY_ID" val="14338"/>
</p:tagLst>
</file>

<file path=ppt/tags/tag172.xml><?xml version="1.0" encoding="utf-8"?>
<p:tagLst xmlns:p="http://schemas.openxmlformats.org/presentationml/2006/main">
  <p:tag name="AS_UNIQUEID" val="689"/>
  <p:tag name="KSO_WM_FULL_TEXT_BEAUTIFY_COPY_ID" val="14339"/>
</p:tagLst>
</file>

<file path=ppt/tags/tag173.xml><?xml version="1.0" encoding="utf-8"?>
<p:tagLst xmlns:p="http://schemas.openxmlformats.org/presentationml/2006/main">
  <p:tag name="AS_UNIQUEID" val="690"/>
  <p:tag name="KSO_WM_FULL_TEXT_BEAUTIFY_COPY_ID" val="14340"/>
</p:tagLst>
</file>

<file path=ppt/tags/tag174.xml><?xml version="1.0" encoding="utf-8"?>
<p:tagLst xmlns:p="http://schemas.openxmlformats.org/presentationml/2006/main">
  <p:tag name="AS_UNIQUEID" val="691"/>
  <p:tag name="KSO_WM_FULL_TEXT_BEAUTIFY_COPY_ID" val="14341"/>
</p:tagLst>
</file>

<file path=ppt/tags/tag175.xml><?xml version="1.0" encoding="utf-8"?>
<p:tagLst xmlns:p="http://schemas.openxmlformats.org/presentationml/2006/main">
  <p:tag name="AS_UNIQUEID" val="692"/>
  <p:tag name="KSO_WM_FULL_TEXT_BEAUTIFY_COPY_ID" val="14342"/>
</p:tagLst>
</file>

<file path=ppt/tags/tag176.xml><?xml version="1.0" encoding="utf-8"?>
<p:tagLst xmlns:p="http://schemas.openxmlformats.org/presentationml/2006/main">
  <p:tag name="AS_UNIQUEID" val="693"/>
  <p:tag name="KSO_WM_FULL_TEXT_BEAUTIFY_COPY_ID" val="14343"/>
</p:tagLst>
</file>

<file path=ppt/tags/tag177.xml><?xml version="1.0" encoding="utf-8"?>
<p:tagLst xmlns:p="http://schemas.openxmlformats.org/presentationml/2006/main">
  <p:tag name="AS_UNIQUEID" val="694"/>
  <p:tag name="KSO_WM_FULL_TEXT_BEAUTIFY_COPY_ID" val="26631"/>
</p:tagLst>
</file>

<file path=ppt/tags/tag178.xml><?xml version="1.0" encoding="utf-8"?>
<p:tagLst xmlns:p="http://schemas.openxmlformats.org/presentationml/2006/main">
  <p:tag name="AS_UNIQUEID" val="695"/>
  <p:tag name="KSO_WM_FULL_TEXT_BEAUTIFY_COPY_ID" val="14347"/>
</p:tagLst>
</file>

<file path=ppt/tags/tag179.xml><?xml version="1.0" encoding="utf-8"?>
<p:tagLst xmlns:p="http://schemas.openxmlformats.org/presentationml/2006/main">
  <p:tag name="AS_UNIQUEID" val="696"/>
</p:tagLst>
</file>

<file path=ppt/tags/tag180.xml><?xml version="1.0" encoding="utf-8"?>
<p:tagLst xmlns:p="http://schemas.openxmlformats.org/presentationml/2006/main">
  <p:tag name="AS_UNIQUEID" val="1991"/>
</p:tagLst>
</file>

<file path=ppt/tags/tag181.xml><?xml version="1.0" encoding="utf-8"?>
<p:tagLst xmlns:p="http://schemas.openxmlformats.org/presentationml/2006/main">
  <p:tag name="AS_UNIQUEID" val="1992"/>
</p:tagLst>
</file>

<file path=ppt/tags/tag182.xml><?xml version="1.0" encoding="utf-8"?>
<p:tagLst xmlns:p="http://schemas.openxmlformats.org/presentationml/2006/main">
  <p:tag name="KSO_WM_FULL_TEXT_BEAUTIFY_COPY_ID" val="150996892"/>
</p:tagLst>
</file>

<file path=ppt/tags/tag183.xml><?xml version="1.0" encoding="utf-8"?>
<p:tagLst xmlns:p="http://schemas.openxmlformats.org/presentationml/2006/main">
  <p:tag name="AS_UNIQUEID" val="1993"/>
</p:tagLst>
</file>

<file path=ppt/tags/tag184.xml><?xml version="1.0" encoding="utf-8"?>
<p:tagLst xmlns:p="http://schemas.openxmlformats.org/presentationml/2006/main">
  <p:tag name="AS_UNIQUEID" val="1185"/>
</p:tagLst>
</file>

<file path=ppt/tags/tag185.xml><?xml version="1.0" encoding="utf-8"?>
<p:tagLst xmlns:p="http://schemas.openxmlformats.org/presentationml/2006/main">
  <p:tag name="AS_UNIQUEID" val="1186"/>
</p:tagLst>
</file>

<file path=ppt/tags/tag186.xml><?xml version="1.0" encoding="utf-8"?>
<p:tagLst xmlns:p="http://schemas.openxmlformats.org/presentationml/2006/main">
  <p:tag name="AS_UNIQUEID" val="1994"/>
</p:tagLst>
</file>

<file path=ppt/tags/tag187.xml><?xml version="1.0" encoding="utf-8"?>
<p:tagLst xmlns:p="http://schemas.openxmlformats.org/presentationml/2006/main">
  <p:tag name="AS_UNIQUEID" val="1188"/>
</p:tagLst>
</file>

<file path=ppt/tags/tag188.xml><?xml version="1.0" encoding="utf-8"?>
<p:tagLst xmlns:p="http://schemas.openxmlformats.org/presentationml/2006/main">
  <p:tag name="AS_UNIQUEID" val="1189"/>
</p:tagLst>
</file>

<file path=ppt/tags/tag189.xml><?xml version="1.0" encoding="utf-8"?>
<p:tagLst xmlns:p="http://schemas.openxmlformats.org/presentationml/2006/main">
  <p:tag name="AS_UNIQUEID" val="1203"/>
  <p:tag name="KSO_WM_UNIT_PLACING_PICTURE_USER_VIEWPORT" val="{&quot;height&quot;:7503,&quot;width&quot;:5998}"/>
</p:tagLst>
</file>

<file path=ppt/tags/tag190.xml><?xml version="1.0" encoding="utf-8"?>
<p:tagLst xmlns:p="http://schemas.openxmlformats.org/presentationml/2006/main">
  <p:tag name="AS_UNIQUEID" val="1204"/>
</p:tagLst>
</file>

<file path=ppt/tags/tag191.xml><?xml version="1.0" encoding="utf-8"?>
<p:tagLst xmlns:p="http://schemas.openxmlformats.org/presentationml/2006/main">
  <p:tag name="AS_UNIQUEID" val="1995"/>
</p:tagLst>
</file>

<file path=ppt/tags/tag192.xml><?xml version="1.0" encoding="utf-8"?>
<p:tagLst xmlns:p="http://schemas.openxmlformats.org/presentationml/2006/main">
  <p:tag name="AS_UNIQUEID" val="1207"/>
</p:tagLst>
</file>

<file path=ppt/tags/tag193.xml><?xml version="1.0" encoding="utf-8"?>
<p:tagLst xmlns:p="http://schemas.openxmlformats.org/presentationml/2006/main">
  <p:tag name="AS_UNIQUEID" val="1208"/>
</p:tagLst>
</file>

<file path=ppt/tags/tag194.xml><?xml version="1.0" encoding="utf-8"?>
<p:tagLst xmlns:p="http://schemas.openxmlformats.org/presentationml/2006/main">
  <p:tag name="AS_UNIQUEID" val="1209"/>
</p:tagLst>
</file>

<file path=ppt/tags/tag195.xml><?xml version="1.0" encoding="utf-8"?>
<p:tagLst xmlns:p="http://schemas.openxmlformats.org/presentationml/2006/main">
  <p:tag name="AS_UNIQUEID" val="1210"/>
</p:tagLst>
</file>

<file path=ppt/tags/tag196.xml><?xml version="1.0" encoding="utf-8"?>
<p:tagLst xmlns:p="http://schemas.openxmlformats.org/presentationml/2006/main">
  <p:tag name="AS_UNIQUEID" val="1083"/>
</p:tagLst>
</file>

<file path=ppt/tags/tag197.xml><?xml version="1.0" encoding="utf-8"?>
<p:tagLst xmlns:p="http://schemas.openxmlformats.org/presentationml/2006/main">
  <p:tag name="AS_UNIQUEID" val="1084"/>
</p:tagLst>
</file>

<file path=ppt/tags/tag198.xml><?xml version="1.0" encoding="utf-8"?>
<p:tagLst xmlns:p="http://schemas.openxmlformats.org/presentationml/2006/main">
  <p:tag name="AS_UNIQUEID" val="1996"/>
</p:tagLst>
</file>

<file path=ppt/tags/tag199.xml><?xml version="1.0" encoding="utf-8"?>
<p:tagLst xmlns:p="http://schemas.openxmlformats.org/presentationml/2006/main">
  <p:tag name="AS_UNIQUEID" val="1212"/>
</p:tagLst>
</file>

<file path=ppt/tags/tag200.xml><?xml version="1.0" encoding="utf-8"?>
<p:tagLst xmlns:p="http://schemas.openxmlformats.org/presentationml/2006/main">
  <p:tag name="AS_UNIQUEID" val="1217"/>
</p:tagLst>
</file>

<file path=ppt/tags/tag201.xml><?xml version="1.0" encoding="utf-8"?>
<p:tagLst xmlns:p="http://schemas.openxmlformats.org/presentationml/2006/main">
  <p:tag name="AS_UNIQUEID" val="1218"/>
</p:tagLst>
</file>

<file path=ppt/tags/tag202.xml><?xml version="1.0" encoding="utf-8"?>
<p:tagLst xmlns:p="http://schemas.openxmlformats.org/presentationml/2006/main">
  <p:tag name="AS_UNIQUEID" val="1997"/>
  <p:tag name="KSO_WM_UNIT_TABLE_BEAUTIFY" val="smartTable{84ff973a-22ba-4727-9053-d9ae29151f65}"/>
  <p:tag name="TABLE_ENDDRAG_ORIGIN_RECT" val="620*262"/>
  <p:tag name="TABLE_ENDDRAG_RECT" val="320*244*620*262"/>
</p:tagLst>
</file>

<file path=ppt/tags/tag203.xml><?xml version="1.0" encoding="utf-8"?>
<p:tagLst xmlns:p="http://schemas.openxmlformats.org/presentationml/2006/main">
  <p:tag name="AS_UNIQUEID" val="1998"/>
</p:tagLst>
</file>

<file path=ppt/tags/tag204.xml><?xml version="1.0" encoding="utf-8"?>
<p:tagLst xmlns:p="http://schemas.openxmlformats.org/presentationml/2006/main">
  <p:tag name="AS_UNIQUEID" val="1999"/>
</p:tagLst>
</file>

<file path=ppt/tags/tag205.xml><?xml version="1.0" encoding="utf-8"?>
<p:tagLst xmlns:p="http://schemas.openxmlformats.org/presentationml/2006/main">
  <p:tag name="AS_UNIQUEID" val="2000"/>
</p:tagLst>
</file>

<file path=ppt/tags/tag206.xml><?xml version="1.0" encoding="utf-8"?>
<p:tagLst xmlns:p="http://schemas.openxmlformats.org/presentationml/2006/main">
  <p:tag name="AS_UNIQUEID" val="2001"/>
</p:tagLst>
</file>

<file path=ppt/tags/tag207.xml><?xml version="1.0" encoding="utf-8"?>
<p:tagLst xmlns:p="http://schemas.openxmlformats.org/presentationml/2006/main">
  <p:tag name="AS_UNIQUEID" val="2002"/>
</p:tagLst>
</file>

<file path=ppt/tags/tag208.xml><?xml version="1.0" encoding="utf-8"?>
<p:tagLst xmlns:p="http://schemas.openxmlformats.org/presentationml/2006/main">
  <p:tag name="AS_UNIQUEID" val="1226"/>
</p:tagLst>
</file>

<file path=ppt/tags/tag209.xml><?xml version="1.0" encoding="utf-8"?>
<p:tagLst xmlns:p="http://schemas.openxmlformats.org/presentationml/2006/main">
  <p:tag name="AS_UNIQUEID" val="1227"/>
</p:tagLst>
</file>

<file path=ppt/tags/tag210.xml><?xml version="1.0" encoding="utf-8"?>
<p:tagLst xmlns:p="http://schemas.openxmlformats.org/presentationml/2006/main">
  <p:tag name="AS_UNIQUEID" val="1228"/>
</p:tagLst>
</file>

<file path=ppt/tags/tag211.xml><?xml version="1.0" encoding="utf-8"?>
<p:tagLst xmlns:p="http://schemas.openxmlformats.org/presentationml/2006/main">
  <p:tag name="AS_UNIQUEID" val="1229"/>
</p:tagLst>
</file>

<file path=ppt/tags/tag212.xml><?xml version="1.0" encoding="utf-8"?>
<p:tagLst xmlns:p="http://schemas.openxmlformats.org/presentationml/2006/main">
  <p:tag name="AS_UNIQUEID" val="2003"/>
</p:tagLst>
</file>

<file path=ppt/tags/tag213.xml><?xml version="1.0" encoding="utf-8"?>
<p:tagLst xmlns:p="http://schemas.openxmlformats.org/presentationml/2006/main">
  <p:tag name="AS_UNIQUEID" val="1238"/>
</p:tagLst>
</file>

<file path=ppt/tags/tag214.xml><?xml version="1.0" encoding="utf-8"?>
<p:tagLst xmlns:p="http://schemas.openxmlformats.org/presentationml/2006/main">
  <p:tag name="AS_UNIQUEID" val="1239"/>
</p:tagLst>
</file>

<file path=ppt/tags/tag215.xml><?xml version="1.0" encoding="utf-8"?>
<p:tagLst xmlns:p="http://schemas.openxmlformats.org/presentationml/2006/main">
  <p:tag name="AS_UNIQUEID" val="1241"/>
</p:tagLst>
</file>

<file path=ppt/tags/tag216.xml><?xml version="1.0" encoding="utf-8"?>
<p:tagLst xmlns:p="http://schemas.openxmlformats.org/presentationml/2006/main">
  <p:tag name="AS_UNIQUEID" val="1243"/>
</p:tagLst>
</file>

<file path=ppt/tags/tag217.xml><?xml version="1.0" encoding="utf-8"?>
<p:tagLst xmlns:p="http://schemas.openxmlformats.org/presentationml/2006/main">
  <p:tag name="AS_UNIQUEID" val="2004"/>
</p:tagLst>
</file>

<file path=ppt/tags/tag218.xml><?xml version="1.0" encoding="utf-8"?>
<p:tagLst xmlns:p="http://schemas.openxmlformats.org/presentationml/2006/main">
  <p:tag name="AS_UNIQUEID" val="1231"/>
</p:tagLst>
</file>

<file path=ppt/tags/tag219.xml><?xml version="1.0" encoding="utf-8"?>
<p:tagLst xmlns:p="http://schemas.openxmlformats.org/presentationml/2006/main">
  <p:tag name="AS_UNIQUEID" val="1232"/>
</p:tagLst>
</file>

<file path=ppt/tags/tag220.xml><?xml version="1.0" encoding="utf-8"?>
<p:tagLst xmlns:p="http://schemas.openxmlformats.org/presentationml/2006/main">
  <p:tag name="AS_UNIQUEID" val="2005"/>
</p:tagLst>
</file>

<file path=ppt/tags/tag221.xml><?xml version="1.0" encoding="utf-8"?>
<p:tagLst xmlns:p="http://schemas.openxmlformats.org/presentationml/2006/main">
  <p:tag name="AS_UNIQUEID" val="1234"/>
</p:tagLst>
</file>

<file path=ppt/tags/tag222.xml><?xml version="1.0" encoding="utf-8"?>
<p:tagLst xmlns:p="http://schemas.openxmlformats.org/presentationml/2006/main">
  <p:tag name="AS_UNIQUEID" val="1235"/>
</p:tagLst>
</file>

<file path=ppt/tags/tag223.xml><?xml version="1.0" encoding="utf-8"?>
<p:tagLst xmlns:p="http://schemas.openxmlformats.org/presentationml/2006/main">
  <p:tag name="AS_UNIQUEID" val="1249"/>
</p:tagLst>
</file>

<file path=ppt/tags/tag224.xml><?xml version="1.0" encoding="utf-8"?>
<p:tagLst xmlns:p="http://schemas.openxmlformats.org/presentationml/2006/main">
  <p:tag name="AS_UNIQUEID" val="1251"/>
</p:tagLst>
</file>

<file path=ppt/tags/tag225.xml><?xml version="1.0" encoding="utf-8"?>
<p:tagLst xmlns:p="http://schemas.openxmlformats.org/presentationml/2006/main">
  <p:tag name="AS_UNIQUEID" val="1252"/>
</p:tagLst>
</file>

<file path=ppt/tags/tag226.xml><?xml version="1.0" encoding="utf-8"?>
<p:tagLst xmlns:p="http://schemas.openxmlformats.org/presentationml/2006/main">
  <p:tag name="AS_UNIQUEID" val="2006"/>
</p:tagLst>
</file>

<file path=ppt/tags/tag227.xml><?xml version="1.0" encoding="utf-8"?>
<p:tagLst xmlns:p="http://schemas.openxmlformats.org/presentationml/2006/main">
  <p:tag name="AS_UNIQUEID" val="744"/>
  <p:tag name="KSO_WM_FULL_TEXT_BEAUTIFY_COPY_ID" val="3"/>
</p:tagLst>
</file>

<file path=ppt/tags/tag228.xml><?xml version="1.0" encoding="utf-8"?>
<p:tagLst xmlns:p="http://schemas.openxmlformats.org/presentationml/2006/main">
  <p:tag name="AS_UNIQUEID" val="745"/>
  <p:tag name="KSO_WM_FULL_TEXT_BEAUTIFY_COPY_ID" val="4"/>
</p:tagLst>
</file>

<file path=ppt/tags/tag229.xml><?xml version="1.0" encoding="utf-8"?>
<p:tagLst xmlns:p="http://schemas.openxmlformats.org/presentationml/2006/main">
  <p:tag name="AS_UNIQUEID" val="746"/>
  <p:tag name="KSO_WM_FULL_TEXT_BEAUTIFY_COPY_ID" val="6"/>
</p:tagLst>
</file>

<file path=ppt/tags/tag230.xml><?xml version="1.0" encoding="utf-8"?>
<p:tagLst xmlns:p="http://schemas.openxmlformats.org/presentationml/2006/main">
  <p:tag name="AS_UNIQUEID" val="1903"/>
</p:tagLst>
</file>

<file path=ppt/tags/tag231.xml><?xml version="1.0" encoding="utf-8"?>
<p:tagLst xmlns:p="http://schemas.openxmlformats.org/presentationml/2006/main">
  <p:tag name="AS_UNIQUEID" val="1904"/>
</p:tagLst>
</file>

<file path=ppt/tags/tag232.xml><?xml version="1.0" encoding="utf-8"?>
<p:tagLst xmlns:p="http://schemas.openxmlformats.org/presentationml/2006/main">
  <p:tag name="KSO_WM_FULL_TEXT_BEAUTIFY_COPY_ID" val="150996928"/>
</p:tagLst>
</file>

<file path=ppt/tags/tag233.xml><?xml version="1.0" encoding="utf-8"?>
<p:tagLst xmlns:p="http://schemas.openxmlformats.org/presentationml/2006/main">
  <p:tag name="AS_UNIQUEID" val="2082"/>
</p:tagLst>
</file>

<file path=ppt/tags/tag234.xml><?xml version="1.0" encoding="utf-8"?>
<p:tagLst xmlns:p="http://schemas.openxmlformats.org/presentationml/2006/main">
  <p:tag name="AS_UNIQUEID" val="2083"/>
</p:tagLst>
</file>

<file path=ppt/tags/tag235.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灰度">
      <a:dk1>
        <a:sysClr val="windowText" lastClr="000000"/>
      </a:dk1>
      <a:lt1>
        <a:sysClr val="window" lastClr="FFFFFF"/>
      </a:lt1>
      <a:dk2>
        <a:srgbClr val="000000"/>
      </a:dk2>
      <a:lt2>
        <a:srgbClr val="F8F8F8"/>
      </a:lt2>
      <a:accent1>
        <a:srgbClr val="DDDDDD"/>
      </a:accent1>
      <a:accent2>
        <a:srgbClr val="B2B2B2"/>
      </a:accent2>
      <a:accent3>
        <a:srgbClr val="969696"/>
      </a:accent3>
      <a:accent4>
        <a:srgbClr val="808080"/>
      </a:accent4>
      <a:accent5>
        <a:srgbClr val="5F5F5F"/>
      </a:accent5>
      <a:accent6>
        <a:srgbClr val="4D4D4D"/>
      </a:accent6>
      <a:hlink>
        <a:srgbClr val="5F5F5F"/>
      </a:hlink>
      <a:folHlink>
        <a:srgbClr val="919191"/>
      </a:folHlink>
    </a:clrScheme>
    <a:fontScheme name="自定义 1">
      <a:majorFont>
        <a:latin typeface="方正启体简体"/>
        <a:ea typeface="方正启体简体"/>
        <a:cs typeface="方正启体简体"/>
      </a:majorFont>
      <a:minorFont>
        <a:latin typeface="方正启体简体"/>
        <a:ea typeface="方正启体简体"/>
        <a:cs typeface="方正启体简体"/>
      </a:minorFont>
    </a:fontScheme>
    <a:fmtScheme name="Office 主题">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方正启体简体"/>
        <a:cs typeface="方正启体简体"/>
        <a:font script="Jpan" typeface="ＭＳ Ｐゴシック"/>
        <a:font script="Hang" typeface="맑은 고딕"/>
        <a:font script="Hans" typeface="方正启体简体"/>
        <a:font script="Hant" typeface="新細明體"/>
        <a:font script="Arab" typeface="方正启体简体"/>
        <a:font script="Hebr" typeface="方正启体简体"/>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方正启体简体"/>
        <a:font script="Uigh" typeface="Microsoft Uighur"/>
        <a:font script="Geor" typeface="Sylfaen"/>
      </a:majorFont>
      <a:minorFont>
        <a:latin typeface="方正启体简体"/>
        <a:ea typeface="方正启体简体"/>
        <a:cs typeface="方正启体简体"/>
        <a:font script="Jpan" typeface="ＭＳ Ｐゴシック"/>
        <a:font script="Hang" typeface="맑은 고딕"/>
        <a:font script="Hans" typeface="方正启体简体"/>
        <a:font script="Hant" typeface="新細明體"/>
        <a:font script="Arab" typeface="方正启体简体"/>
        <a:font script="Hebr" typeface="方正启体简体"/>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方正启体简体"/>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101</Paragraphs>
  <Slides>14</Slides>
  <Notes>4</Notes>
  <TotalTime>1</TotalTime>
  <HiddenSlides>0</HiddenSlides>
  <MMClips>0</MMClips>
  <ScaleCrop>0</ScaleCrop>
  <HeadingPairs>
    <vt:vector baseType="variant" size="6">
      <vt:variant>
        <vt:lpstr>Fonts used</vt:lpstr>
      </vt:variant>
      <vt:variant>
        <vt:i4>6</vt:i4>
      </vt:variant>
      <vt:variant>
        <vt:lpstr>Theme</vt:lpstr>
      </vt:variant>
      <vt:variant>
        <vt:i4>1</vt:i4>
      </vt:variant>
      <vt:variant>
        <vt:lpstr>Slide Titles</vt:lpstr>
      </vt:variant>
      <vt:variant>
        <vt:i4>14</vt:i4>
      </vt:variant>
    </vt:vector>
  </HeadingPairs>
  <TitlesOfParts>
    <vt:vector baseType="lpstr" size="21">
      <vt:lpstr>Arial</vt:lpstr>
      <vt:lpstr>Calibri</vt:lpstr>
      <vt:lpstr>方正启体简体</vt:lpstr>
      <vt:lpstr>微软雅黑</vt:lpstr>
      <vt:lpstr>Calibri Light</vt:lpstr>
      <vt:lpstr>Helvetica</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2024-09-10T03:26:02.697</cp:lastPrinted>
  <dcterms:created xsi:type="dcterms:W3CDTF">2024-09-09T19:26:02Z</dcterms:created>
  <dcterms:modified xsi:type="dcterms:W3CDTF">2024-09-09T19:26:04Z</dcterms:modified>
</cp:coreProperties>
</file>