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C2A0A-A191-48A3-AD81-80517A4A9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74639-CB42-414D-9662-CDDFEF165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B936B-2CD3-4989-878D-D66E34363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439A2-2CBF-4C95-BDDA-2AFB2E28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3F9A0-A727-4BD0-AE72-740181F77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11C653-FC7B-4693-A537-ED7AB1ED5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FDDB6-B1FF-4C5D-BC02-7B6C0C9F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639DF-D6FD-40F9-8CF7-F892BA672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87B00-3EAA-486C-BF5C-326C5268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F76AF-F6B2-4ED2-8B3D-D5F034AC0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F25D9-BEA3-4D95-A536-F143AF0FD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3027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胎儿胎位图护理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胎位图介绍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胎位异常的护理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胎位正常的护理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产前胎位变化的应对措施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胎位图介绍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通过胎位图可以直观地了解胎儿在子宫内的位置，判断胎位是否正常。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监测胎儿胎位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预测分娩方式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指导孕妇自我护理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根据胎位图的结果，医生可以评估孕妇是否适合自然分娩，是否需要剖宫产。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胎位图可以帮助孕妇了解胎儿的状况，指导孕妇如何进行自我护理和调整生活习惯。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胎位图的作用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21" r="123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26" r="186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通过超声波扫描获得胎儿在子宫内的图像，是临床上最常用的胎位图类型。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超声波胎位图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通过医生触诊的方式确定胎儿的位置，通常用于产前检查和分娩过程中。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触诊胎位图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胎位图的种类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孕妇进行超声波检查，医生记录胎儿的位置和姿势。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738" b="673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医生将超声波图像中的数据记录在胎位图上，包括胎儿的姿势、位置、羊水情况等信息。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医生根据记录的数据和分析结果，判断胎儿的胎位是否正常。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胎位图的制作方法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胎位异常的护理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胎位不正是指胎儿在子宫内的位置不正，包括横位、臀位等。对于胎位不正的护理，孕妇应保持正确的睡姿，尽量避免长时间平卧，以左侧卧位为主，有利于改善子宫右旋状态，增加胎儿的活动空间。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孕妇应定期进行产前检查，了解胎儿的发育情况，以及胎位是否正常。如果发现胎位不正，医生会给予相应的指导，如进行膝胸卧位操等，以帮助胎儿调整位置。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孕妇应保持良好的生活习惯，避免长时间久坐或久站，适当进行运动，如散步、孕妇瑜伽等，有助于胎儿在子宫内的活动，调整胎位。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如果胎位不正导致难产，医生会根据具体情况制定相应的手术计划，如剖宫产等，以确保母婴安全。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胎位不正的护理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臀先露是指胎儿臀部在子宫口最先露出的胎位，是常见的胎位异常之一。对于臀先露的护理，孕妇应保持正确的睡姿，以左侧卧位为主，有利于改善子宫血液循环。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孕妇应保持良好的生活习惯，适当进行运动，如散步、孕妇瑜伽等，有助于胎儿在子宫内的活动，调整胎位。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如果臀先露导致难产，医生会根据具体情况制定相应的手术计划，如剖宫产等，以确保母婴安全。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孕妇应定期进行产前检查，了解胎儿的发育情况，以及胎位是否正常。如果发现臀先露，医生会给予相应的指导，如进行胸膝卧位操等，以帮助胎儿调整位置。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臀先露的护理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肩先露是指胎儿肩膀在子宫口最先露出的胎位，是一种较为少见的胎位异常。对于肩先露的护理，孕妇应保持正确的睡姿，以左侧卧位为主，有利于改善子宫血液循环。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孕妇应定期进行产前检查，了解胎儿的发育情况，以及胎位是否正常。如果发现肩先露，医生会给予相应的指导，如进行胸膝卧位操等，以帮助胎儿调整位置。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孕妇应保持良好的生活习惯，适当进行运动，如散步、孕妇瑜伽等，有助于胎儿在子宫内的活动，调整胎位。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如果肩先露导致难产，医生会根据具体情况制定相应的手术计划，如剖宫产等，以确保母婴安全。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肩先露的护理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胎位正常的护理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https://d.book118.com/878073027052006044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2024-09-24T11:35:14.503</cp:lastPrinted>
  <dcterms:created xsi:type="dcterms:W3CDTF">2024-09-24T03:35:14Z</dcterms:created>
  <dcterms:modified xsi:type="dcterms:W3CDTF">2024-09-24T03:35:16Z</dcterms:modified>
</cp:coreProperties>
</file>