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293.xml" ContentType="application/vnd.openxmlformats-officedocument.presentationml.tags+xml"/>
  <Override PartName="/ppt/tags/tag294.xml" ContentType="application/vnd.openxmlformats-officedocument.presentationml.tags+xml"/>
  <Override PartName="/ppt/tags/tag295.xml" ContentType="application/vnd.openxmlformats-officedocument.presentationml.tags+xml"/>
  <Override PartName="/ppt/tags/tag296.xml" ContentType="application/vnd.openxmlformats-officedocument.presentationml.tags+xml"/>
  <Override PartName="/ppt/tags/tag297.xml" ContentType="application/vnd.openxmlformats-officedocument.presentationml.tags+xml"/>
  <Override PartName="/ppt/tags/tag298.xml" ContentType="application/vnd.openxmlformats-officedocument.presentationml.tags+xml"/>
  <Override PartName="/ppt/tags/tag29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00.xml" ContentType="application/vnd.openxmlformats-officedocument.presentationml.tags+xml"/>
  <Override PartName="/ppt/tags/tag301.xml" ContentType="application/vnd.openxmlformats-officedocument.presentationml.tags+xml"/>
  <Override PartName="/ppt/tags/tag302.xml" ContentType="application/vnd.openxmlformats-officedocument.presentationml.tags+xml"/>
  <Override PartName="/ppt/tags/tag303.xml" ContentType="application/vnd.openxmlformats-officedocument.presentationml.tags+xml"/>
  <Override PartName="/ppt/tags/tag304.xml" ContentType="application/vnd.openxmlformats-officedocument.presentationml.tags+xml"/>
  <Override PartName="/ppt/tags/tag305.xml" ContentType="application/vnd.openxmlformats-officedocument.presentationml.tags+xml"/>
  <Override PartName="/ppt/tags/tag306.xml" ContentType="application/vnd.openxmlformats-officedocument.presentationml.tags+xml"/>
  <Override PartName="/ppt/tags/tag307.xml" ContentType="application/vnd.openxmlformats-officedocument.presentationml.tags+xml"/>
  <Override PartName="/ppt/tags/tag308.xml" ContentType="application/vnd.openxmlformats-officedocument.presentationml.tags+xml"/>
  <Override PartName="/ppt/tags/tag309.xml" ContentType="application/vnd.openxmlformats-officedocument.presentationml.tags+xml"/>
  <Override PartName="/ppt/tags/tag31.xml" ContentType="application/vnd.openxmlformats-officedocument.presentationml.tags+xml"/>
  <Override PartName="/ppt/tags/tag310.xml" ContentType="application/vnd.openxmlformats-officedocument.presentationml.tags+xml"/>
  <Override PartName="/ppt/tags/tag311.xml" ContentType="application/vnd.openxmlformats-officedocument.presentationml.tags+xml"/>
  <Override PartName="/ppt/tags/tag312.xml" ContentType="application/vnd.openxmlformats-officedocument.presentationml.tags+xml"/>
  <Override PartName="/ppt/tags/tag313.xml" ContentType="application/vnd.openxmlformats-officedocument.presentationml.tags+xml"/>
  <Override PartName="/ppt/tags/tag314.xml" ContentType="application/vnd.openxmlformats-officedocument.presentationml.tags+xml"/>
  <Override PartName="/ppt/tags/tag315.xml" ContentType="application/vnd.openxmlformats-officedocument.presentationml.tags+xml"/>
  <Override PartName="/ppt/tags/tag316.xml" ContentType="application/vnd.openxmlformats-officedocument.presentationml.tags+xml"/>
  <Override PartName="/ppt/tags/tag317.xml" ContentType="application/vnd.openxmlformats-officedocument.presentationml.tags+xml"/>
  <Override PartName="/ppt/tags/tag318.xml" ContentType="application/vnd.openxmlformats-officedocument.presentationml.tags+xml"/>
  <Override PartName="/ppt/tags/tag319.xml" ContentType="application/vnd.openxmlformats-officedocument.presentationml.tags+xml"/>
  <Override PartName="/ppt/tags/tag32.xml" ContentType="application/vnd.openxmlformats-officedocument.presentationml.tags+xml"/>
  <Override PartName="/ppt/tags/tag320.xml" ContentType="application/vnd.openxmlformats-officedocument.presentationml.tags+xml"/>
  <Override PartName="/ppt/tags/tag321.xml" ContentType="application/vnd.openxmlformats-officedocument.presentationml.tags+xml"/>
  <Override PartName="/ppt/tags/tag322.xml" ContentType="application/vnd.openxmlformats-officedocument.presentationml.tags+xml"/>
  <Override PartName="/ppt/tags/tag323.xml" ContentType="application/vnd.openxmlformats-officedocument.presentationml.tags+xml"/>
  <Override PartName="/ppt/tags/tag324.xml" ContentType="application/vnd.openxmlformats-officedocument.presentationml.tags+xml"/>
  <Override PartName="/ppt/tags/tag325.xml" ContentType="application/vnd.openxmlformats-officedocument.presentationml.tags+xml"/>
  <Override PartName="/ppt/tags/tag326.xml" ContentType="application/vnd.openxmlformats-officedocument.presentationml.tags+xml"/>
  <Override PartName="/ppt/tags/tag327.xml" ContentType="application/vnd.openxmlformats-officedocument.presentationml.tags+xml"/>
  <Override PartName="/ppt/tags/tag328.xml" ContentType="application/vnd.openxmlformats-officedocument.presentationml.tags+xml"/>
  <Override PartName="/ppt/tags/tag329.xml" ContentType="application/vnd.openxmlformats-officedocument.presentationml.tags+xml"/>
  <Override PartName="/ppt/tags/tag33.xml" ContentType="application/vnd.openxmlformats-officedocument.presentationml.tags+xml"/>
  <Override PartName="/ppt/tags/tag330.xml" ContentType="application/vnd.openxmlformats-officedocument.presentationml.tags+xml"/>
  <Override PartName="/ppt/tags/tag331.xml" ContentType="application/vnd.openxmlformats-officedocument.presentationml.tags+xml"/>
  <Override PartName="/ppt/tags/tag332.xml" ContentType="application/vnd.openxmlformats-officedocument.presentationml.tags+xml"/>
  <Override PartName="/ppt/tags/tag333.xml" ContentType="application/vnd.openxmlformats-officedocument.presentationml.tags+xml"/>
  <Override PartName="/ppt/tags/tag334.xml" ContentType="application/vnd.openxmlformats-officedocument.presentationml.tags+xml"/>
  <Override PartName="/ppt/tags/tag335.xml" ContentType="application/vnd.openxmlformats-officedocument.presentationml.tags+xml"/>
  <Override PartName="/ppt/tags/tag336.xml" ContentType="application/vnd.openxmlformats-officedocument.presentationml.tags+xml"/>
  <Override PartName="/ppt/tags/tag337.xml" ContentType="application/vnd.openxmlformats-officedocument.presentationml.tags+xml"/>
  <Override PartName="/ppt/tags/tag338.xml" ContentType="application/vnd.openxmlformats-officedocument.presentationml.tags+xml"/>
  <Override PartName="/ppt/tags/tag339.xml" ContentType="application/vnd.openxmlformats-officedocument.presentationml.tags+xml"/>
  <Override PartName="/ppt/tags/tag34.xml" ContentType="application/vnd.openxmlformats-officedocument.presentationml.tags+xml"/>
  <Override PartName="/ppt/tags/tag340.xml" ContentType="application/vnd.openxmlformats-officedocument.presentationml.tags+xml"/>
  <Override PartName="/ppt/tags/tag341.xml" ContentType="application/vnd.openxmlformats-officedocument.presentationml.tags+xml"/>
  <Override PartName="/ppt/tags/tag342.xml" ContentType="application/vnd.openxmlformats-officedocument.presentationml.tags+xml"/>
  <Override PartName="/ppt/tags/tag343.xml" ContentType="application/vnd.openxmlformats-officedocument.presentationml.tags+xml"/>
  <Override PartName="/ppt/tags/tag344.xml" ContentType="application/vnd.openxmlformats-officedocument.presentationml.tags+xml"/>
  <Override PartName="/ppt/tags/tag345.xml" ContentType="application/vnd.openxmlformats-officedocument.presentationml.tags+xml"/>
  <Override PartName="/ppt/tags/tag346.xml" ContentType="application/vnd.openxmlformats-officedocument.presentationml.tags+xml"/>
  <Override PartName="/ppt/tags/tag347.xml" ContentType="application/vnd.openxmlformats-officedocument.presentationml.tags+xml"/>
  <Override PartName="/ppt/tags/tag348.xml" ContentType="application/vnd.openxmlformats-officedocument.presentationml.tags+xml"/>
  <Override PartName="/ppt/tags/tag349.xml" ContentType="application/vnd.openxmlformats-officedocument.presentationml.tags+xml"/>
  <Override PartName="/ppt/tags/tag35.xml" ContentType="application/vnd.openxmlformats-officedocument.presentationml.tags+xml"/>
  <Override PartName="/ppt/tags/tag350.xml" ContentType="application/vnd.openxmlformats-officedocument.presentationml.tags+xml"/>
  <Override PartName="/ppt/tags/tag351.xml" ContentType="application/vnd.openxmlformats-officedocument.presentationml.tags+xml"/>
  <Override PartName="/ppt/tags/tag352.xml" ContentType="application/vnd.openxmlformats-officedocument.presentationml.tags+xml"/>
  <Override PartName="/ppt/tags/tag353.xml" ContentType="application/vnd.openxmlformats-officedocument.presentationml.tags+xml"/>
  <Override PartName="/ppt/tags/tag354.xml" ContentType="application/vnd.openxmlformats-officedocument.presentationml.tags+xml"/>
  <Override PartName="/ppt/tags/tag355.xml" ContentType="application/vnd.openxmlformats-officedocument.presentationml.tags+xml"/>
  <Override PartName="/ppt/tags/tag356.xml" ContentType="application/vnd.openxmlformats-officedocument.presentationml.tags+xml"/>
  <Override PartName="/ppt/tags/tag357.xml" ContentType="application/vnd.openxmlformats-officedocument.presentationml.tags+xml"/>
  <Override PartName="/ppt/tags/tag358.xml" ContentType="application/vnd.openxmlformats-officedocument.presentationml.tags+xml"/>
  <Override PartName="/ppt/tags/tag359.xml" ContentType="application/vnd.openxmlformats-officedocument.presentationml.tags+xml"/>
  <Override PartName="/ppt/tags/tag36.xml" ContentType="application/vnd.openxmlformats-officedocument.presentationml.tags+xml"/>
  <Override PartName="/ppt/tags/tag360.xml" ContentType="application/vnd.openxmlformats-officedocument.presentationml.tags+xml"/>
  <Override PartName="/ppt/tags/tag361.xml" ContentType="application/vnd.openxmlformats-officedocument.presentationml.tags+xml"/>
  <Override PartName="/ppt/tags/tag362.xml" ContentType="application/vnd.openxmlformats-officedocument.presentationml.tags+xml"/>
  <Override PartName="/ppt/tags/tag363.xml" ContentType="application/vnd.openxmlformats-officedocument.presentationml.tags+xml"/>
  <Override PartName="/ppt/tags/tag364.xml" ContentType="application/vnd.openxmlformats-officedocument.presentationml.tags+xml"/>
  <Override PartName="/ppt/tags/tag365.xml" ContentType="application/vnd.openxmlformats-officedocument.presentationml.tags+xml"/>
  <Override PartName="/ppt/tags/tag366.xml" ContentType="application/vnd.openxmlformats-officedocument.presentationml.tags+xml"/>
  <Override PartName="/ppt/tags/tag367.xml" ContentType="application/vnd.openxmlformats-officedocument.presentationml.tags+xml"/>
  <Override PartName="/ppt/tags/tag368.xml" ContentType="application/vnd.openxmlformats-officedocument.presentationml.tags+xml"/>
  <Override PartName="/ppt/tags/tag369.xml" ContentType="application/vnd.openxmlformats-officedocument.presentationml.tags+xml"/>
  <Override PartName="/ppt/tags/tag37.xml" ContentType="application/vnd.openxmlformats-officedocument.presentationml.tags+xml"/>
  <Override PartName="/ppt/tags/tag370.xml" ContentType="application/vnd.openxmlformats-officedocument.presentationml.tags+xml"/>
  <Override PartName="/ppt/tags/tag371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9" r:id="rId2"/>
  </p:sldMasterIdLst>
  <p:notesMasterIdLst>
    <p:notesMasterId r:id="rId3"/>
  </p:notesMasterIdLst>
  <p:sldIdLst>
    <p:sldId id="259" r:id="rId4"/>
    <p:sldId id="262" r:id="rId5"/>
    <p:sldId id="265" r:id="rId6"/>
    <p:sldId id="268" r:id="rId7"/>
    <p:sldId id="271" r:id="rId8"/>
    <p:sldId id="274" r:id="rId9"/>
    <p:sldId id="277" r:id="rId10"/>
    <p:sldId id="280" r:id="rId11"/>
    <p:sldId id="283" r:id="rId12"/>
    <p:sldId id="286" r:id="rId13"/>
    <p:sldId id="288" r:id="rId14"/>
  </p:sldIdLst>
  <p:sldSz cx="12192000" cy="6858000"/>
  <p:notesSz cx="6858000" cy="9144000"/>
  <p:custDataLst>
    <p:tags r:id="rId15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7.xml" /><Relationship Id="rId11" Type="http://schemas.openxmlformats.org/officeDocument/2006/relationships/slide" Target="slides/slide8.xml" /><Relationship Id="rId12" Type="http://schemas.openxmlformats.org/officeDocument/2006/relationships/slide" Target="slides/slide9.xml" /><Relationship Id="rId13" Type="http://schemas.openxmlformats.org/officeDocument/2006/relationships/slide" Target="slides/slide10.xml" /><Relationship Id="rId14" Type="http://schemas.openxmlformats.org/officeDocument/2006/relationships/slide" Target="slides/slide11.xml" /><Relationship Id="rId15" Type="http://schemas.openxmlformats.org/officeDocument/2006/relationships/tags" Target="tags/tag371.xml" /><Relationship Id="rId16" Type="http://schemas.openxmlformats.org/officeDocument/2006/relationships/presProps" Target="presProps.xml" /><Relationship Id="rId17" Type="http://schemas.openxmlformats.org/officeDocument/2006/relationships/viewProps" Target="viewProps.xml" /><Relationship Id="rId18" Type="http://schemas.openxmlformats.org/officeDocument/2006/relationships/theme" Target="theme/theme1.xml" /><Relationship Id="rId19" Type="http://schemas.openxmlformats.org/officeDocument/2006/relationships/tableStyles" Target="tableStyles.xml" /><Relationship Id="rId2" Type="http://schemas.openxmlformats.org/officeDocument/2006/relationships/slideMaster" Target="slideMasters/slideMaster2.xml" /><Relationship Id="rId3" Type="http://schemas.openxmlformats.org/officeDocument/2006/relationships/notesMaster" Target="notesMasters/notesMaster1.xml" /><Relationship Id="rId4" Type="http://schemas.openxmlformats.org/officeDocument/2006/relationships/slide" Target="slides/slide1.xml" /><Relationship Id="rId5" Type="http://schemas.openxmlformats.org/officeDocument/2006/relationships/slide" Target="slides/slide2.xml" /><Relationship Id="rId6" Type="http://schemas.openxmlformats.org/officeDocument/2006/relationships/slide" Target="slides/slide3.xml" /><Relationship Id="rId7" Type="http://schemas.openxmlformats.org/officeDocument/2006/relationships/slide" Target="slides/slide4.xml" /><Relationship Id="rId8" Type="http://schemas.openxmlformats.org/officeDocument/2006/relationships/slide" Target="slides/slide5.xml" /><Relationship Id="rId9" Type="http://schemas.openxmlformats.org/officeDocument/2006/relationships/slide" Target="slides/slide6.xml" /></Relationships>
</file>

<file path=ppt/notesMasters/_rels/notesMaster1.xml.rels>&#65279;<?xml version="1.0" encoding="utf-8" standalone="yes"?><Relationships xmlns="http://schemas.openxmlformats.org/package/2006/relationships"><Relationship Id="rId1" Type="http://schemas.openxmlformats.org/officeDocument/2006/relationships/theme" Target="../theme/theme3.xml" /></Relationships>
</file>

<file path=ppt/notesMasters/notesMaster1.xml><?xml version="1.0" encoding="utf-8"?>
<p:notes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2A48B96-639E-45A3-A0BA-2464DFDB1FAA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6837353-30EB-4A48-80EB-173D804AEFBD}" type="slidenum">
              <a:rPr lang="zh-CN" altLang="en-US" smtClean="0"/>
              <a:t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1.xml" /><Relationship Id="rId2" Type="http://schemas.openxmlformats.org/officeDocument/2006/relationships/notesMaster" Target="../notesMasters/notesMaster1.xml" /></Relationships>
</file>

<file path=ppt/notesSlides/_rels/notesSlide2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2.xml" /><Relationship Id="rId2" Type="http://schemas.openxmlformats.org/officeDocument/2006/relationships/notesMaster" Target="../notesMasters/notesMaster1.xml" /></Relationships>
</file>

<file path=ppt/notesSlides/_rels/notesSlide3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3.xml" /><Relationship Id="rId2" Type="http://schemas.openxmlformats.org/officeDocument/2006/relationships/notesMaster" Target="../notesMasters/notesMaster1.xml" /></Relationships>
</file>

<file path=ppt/notesSlides/_rels/notesSlide4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4.xml" /><Relationship Id="rId2" Type="http://schemas.openxmlformats.org/officeDocument/2006/relationships/notesMaster" Target="../notesMasters/notesMaster1.xml" /></Relationships>
</file>

<file path=ppt/notesSlides/_rels/notesSlide5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5.xml" /><Relationship Id="rId2" Type="http://schemas.openxmlformats.org/officeDocument/2006/relationships/notesMaster" Target="../notesMasters/notesMaster1.xml" /></Relationships>
</file>

<file path=ppt/notesSlides/_rels/notesSlide6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6.xml" /><Relationship Id="rId2" Type="http://schemas.openxmlformats.org/officeDocument/2006/relationships/notesMaster" Target="../notesMasters/notesMaster1.xml" /></Relationships>
</file>

<file path=ppt/notesSlides/_rels/notesSlide7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7.xml" /><Relationship Id="rId2" Type="http://schemas.openxmlformats.org/officeDocument/2006/relationships/notesMaster" Target="../notesMasters/notesMaster1.xml" /></Relationships>
</file>

<file path=ppt/notesSlides/_rels/notesSlide8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8.xml" /><Relationship Id="rId2" Type="http://schemas.openxmlformats.org/officeDocument/2006/relationships/notesMaster" Target="../notesMasters/notesMaster1.xml" /></Relationships>
</file>

<file path=ppt/notesSlides/_rels/notesSlide9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9.xml" /><Relationship Id="rId2" Type="http://schemas.openxmlformats.org/officeDocument/2006/relationships/notesMaster" Target="../notesMasters/notesMaster1.xml" /></Relationships>
</file>

<file path=ppt/notesSlides/_rels/notesSlide10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10.xml" /><Relationship Id="rId2" Type="http://schemas.openxmlformats.org/officeDocument/2006/relationships/notesMaster" Target="../notesMasters/notesMaster1.xml" /></Relationships>
</file>

<file path=ppt/notesSlides/notesSlide1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5D0DACE-38E0-42D2-9336-2B707D34BC6D}" type="slidenum">
              <a:rPr lang="zh-CN" altLang="en-US" smtClean="0"/>
              <a:t>1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5D0DACE-38E0-42D2-9336-2B707D34BC6D}" type="slidenum">
              <a:rPr lang="zh-CN" altLang="en-US" smtClean="0"/>
              <a:t>2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5D0DACE-38E0-42D2-9336-2B707D34BC6D}" type="slidenum">
              <a:rPr lang="zh-CN" altLang="en-US" smtClean="0"/>
              <a:t>3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5D0DACE-38E0-42D2-9336-2B707D34BC6D}" type="slidenum">
              <a:rPr lang="zh-CN" altLang="en-US" smtClean="0"/>
              <a:t>4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5D0DACE-38E0-42D2-9336-2B707D34BC6D}" type="slidenum">
              <a:rPr lang="zh-CN" altLang="en-US" smtClean="0"/>
              <a:t>5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5D0DACE-38E0-42D2-9336-2B707D34BC6D}" type="slidenum">
              <a:rPr lang="zh-CN" altLang="en-US" smtClean="0"/>
              <a:t>6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5D0DACE-38E0-42D2-9336-2B707D34BC6D}" type="slidenum">
              <a:rPr lang="zh-CN" altLang="en-US" smtClean="0"/>
              <a:t>7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5D0DACE-38E0-42D2-9336-2B707D34BC6D}" type="slidenum">
              <a:rPr lang="zh-CN" altLang="en-US" smtClean="0"/>
              <a:t>8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5D0DACE-38E0-42D2-9336-2B707D34BC6D}" type="slidenum">
              <a:rPr lang="zh-CN" altLang="en-US" smtClean="0"/>
              <a:t>9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5D0DACE-38E0-42D2-9336-2B707D34BC6D}" type="slidenum">
              <a:rPr lang="zh-CN" altLang="en-US" smtClean="0"/>
              <a:t>10</a:t>
            </a:fld>
            <a:endParaRPr lang="zh-CN" altLang="en-US"/>
          </a:p>
        </p:txBody>
      </p:sp>
    </p:spTree>
  </p:cSld>
  <p:clrMapOvr>
    <a:masterClrMapping/>
  </p:clrMapOvr>
</p:note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.xml" /><Relationship Id="rId2" Type="http://schemas.openxmlformats.org/officeDocument/2006/relationships/tags" Target="../tags/tag2.xml" /><Relationship Id="rId3" Type="http://schemas.openxmlformats.org/officeDocument/2006/relationships/tags" Target="../tags/tag3.xml" /><Relationship Id="rId4" Type="http://schemas.openxmlformats.org/officeDocument/2006/relationships/tags" Target="../tags/tag4.xml" /><Relationship Id="rId5" Type="http://schemas.openxmlformats.org/officeDocument/2006/relationships/tags" Target="../tags/tag5.xml" /><Relationship Id="rId6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png" /><Relationship Id="rId10" Type="http://schemas.openxmlformats.org/officeDocument/2006/relationships/slideMaster" Target="../slideMasters/slideMaster2.xml" /><Relationship Id="rId2" Type="http://schemas.openxmlformats.org/officeDocument/2006/relationships/tags" Target="../tags/tag6.xml" /><Relationship Id="rId3" Type="http://schemas.openxmlformats.org/officeDocument/2006/relationships/image" Target="../media/image2.png" /><Relationship Id="rId4" Type="http://schemas.openxmlformats.org/officeDocument/2006/relationships/tags" Target="../tags/tag7.xml" /><Relationship Id="rId5" Type="http://schemas.openxmlformats.org/officeDocument/2006/relationships/tags" Target="../tags/tag8.xml" /><Relationship Id="rId6" Type="http://schemas.openxmlformats.org/officeDocument/2006/relationships/tags" Target="../tags/tag9.xml" /><Relationship Id="rId7" Type="http://schemas.openxmlformats.org/officeDocument/2006/relationships/tags" Target="../tags/tag10.xml" /><Relationship Id="rId8" Type="http://schemas.openxmlformats.org/officeDocument/2006/relationships/tags" Target="../tags/tag11.xml" /><Relationship Id="rId9" Type="http://schemas.openxmlformats.org/officeDocument/2006/relationships/tags" Target="../tags/tag1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3.png" /><Relationship Id="rId2" Type="http://schemas.openxmlformats.org/officeDocument/2006/relationships/tags" Target="../tags/tag13.xml" /><Relationship Id="rId3" Type="http://schemas.openxmlformats.org/officeDocument/2006/relationships/tags" Target="../tags/tag14.xml" /><Relationship Id="rId4" Type="http://schemas.openxmlformats.org/officeDocument/2006/relationships/tags" Target="../tags/tag15.xml" /><Relationship Id="rId5" Type="http://schemas.openxmlformats.org/officeDocument/2006/relationships/tags" Target="../tags/tag16.xml" /><Relationship Id="rId6" Type="http://schemas.openxmlformats.org/officeDocument/2006/relationships/tags" Target="../tags/tag17.xml" /><Relationship Id="rId7" Type="http://schemas.openxmlformats.org/officeDocument/2006/relationships/tags" Target="../tags/tag18.xml" /><Relationship Id="rId8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png" /><Relationship Id="rId10" Type="http://schemas.openxmlformats.org/officeDocument/2006/relationships/tags" Target="../tags/tag26.xml" /><Relationship Id="rId11" Type="http://schemas.openxmlformats.org/officeDocument/2006/relationships/slideMaster" Target="../slideMasters/slideMaster2.xml" /><Relationship Id="rId2" Type="http://schemas.openxmlformats.org/officeDocument/2006/relationships/tags" Target="../tags/tag19.xml" /><Relationship Id="rId3" Type="http://schemas.openxmlformats.org/officeDocument/2006/relationships/image" Target="../media/image2.png" /><Relationship Id="rId4" Type="http://schemas.openxmlformats.org/officeDocument/2006/relationships/tags" Target="../tags/tag20.xml" /><Relationship Id="rId5" Type="http://schemas.openxmlformats.org/officeDocument/2006/relationships/tags" Target="../tags/tag21.xml" /><Relationship Id="rId6" Type="http://schemas.openxmlformats.org/officeDocument/2006/relationships/tags" Target="../tags/tag22.xml" /><Relationship Id="rId7" Type="http://schemas.openxmlformats.org/officeDocument/2006/relationships/tags" Target="../tags/tag23.xml" /><Relationship Id="rId8" Type="http://schemas.openxmlformats.org/officeDocument/2006/relationships/tags" Target="../tags/tag24.xml" /><Relationship Id="rId9" Type="http://schemas.openxmlformats.org/officeDocument/2006/relationships/tags" Target="../tags/tag25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png" /><Relationship Id="rId10" Type="http://schemas.openxmlformats.org/officeDocument/2006/relationships/tags" Target="../tags/tag34.xml" /><Relationship Id="rId11" Type="http://schemas.openxmlformats.org/officeDocument/2006/relationships/tags" Target="../tags/tag35.xml" /><Relationship Id="rId12" Type="http://schemas.openxmlformats.org/officeDocument/2006/relationships/tags" Target="../tags/tag36.xml" /><Relationship Id="rId13" Type="http://schemas.openxmlformats.org/officeDocument/2006/relationships/slideMaster" Target="../slideMasters/slideMaster2.xml" /><Relationship Id="rId2" Type="http://schemas.openxmlformats.org/officeDocument/2006/relationships/tags" Target="../tags/tag27.xml" /><Relationship Id="rId3" Type="http://schemas.openxmlformats.org/officeDocument/2006/relationships/image" Target="../media/image2.png" /><Relationship Id="rId4" Type="http://schemas.openxmlformats.org/officeDocument/2006/relationships/tags" Target="../tags/tag28.xml" /><Relationship Id="rId5" Type="http://schemas.openxmlformats.org/officeDocument/2006/relationships/tags" Target="../tags/tag29.xml" /><Relationship Id="rId6" Type="http://schemas.openxmlformats.org/officeDocument/2006/relationships/tags" Target="../tags/tag30.xml" /><Relationship Id="rId7" Type="http://schemas.openxmlformats.org/officeDocument/2006/relationships/tags" Target="../tags/tag31.xml" /><Relationship Id="rId8" Type="http://schemas.openxmlformats.org/officeDocument/2006/relationships/tags" Target="../tags/tag32.xml" /><Relationship Id="rId9" Type="http://schemas.openxmlformats.org/officeDocument/2006/relationships/tags" Target="../tags/tag33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4.png" /><Relationship Id="rId2" Type="http://schemas.openxmlformats.org/officeDocument/2006/relationships/tags" Target="../tags/tag37.xml" /><Relationship Id="rId3" Type="http://schemas.openxmlformats.org/officeDocument/2006/relationships/tags" Target="../tags/tag38.xml" /><Relationship Id="rId4" Type="http://schemas.openxmlformats.org/officeDocument/2006/relationships/tags" Target="../tags/tag39.xml" /><Relationship Id="rId5" Type="http://schemas.openxmlformats.org/officeDocument/2006/relationships/tags" Target="../tags/tag40.xml" /><Relationship Id="rId6" Type="http://schemas.openxmlformats.org/officeDocument/2006/relationships/tags" Target="../tags/tag41.xml" /><Relationship Id="rId7" Type="http://schemas.openxmlformats.org/officeDocument/2006/relationships/tags" Target="../tags/tag42.xml" /><Relationship Id="rId8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2.png" /><Relationship Id="rId2" Type="http://schemas.openxmlformats.org/officeDocument/2006/relationships/tags" Target="../tags/tag43.xml" /><Relationship Id="rId3" Type="http://schemas.openxmlformats.org/officeDocument/2006/relationships/tags" Target="../tags/tag44.xml" /><Relationship Id="rId4" Type="http://schemas.openxmlformats.org/officeDocument/2006/relationships/image" Target="../media/image1.png" /><Relationship Id="rId5" Type="http://schemas.openxmlformats.org/officeDocument/2006/relationships/tags" Target="../tags/tag45.xml" /><Relationship Id="rId6" Type="http://schemas.openxmlformats.org/officeDocument/2006/relationships/tags" Target="../tags/tag46.xml" /><Relationship Id="rId7" Type="http://schemas.openxmlformats.org/officeDocument/2006/relationships/tags" Target="../tags/tag47.xml" /><Relationship Id="rId8" Type="http://schemas.openxmlformats.org/officeDocument/2006/relationships/tags" Target="../tags/tag48.xml" /><Relationship Id="rId9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49.xml" /><Relationship Id="rId2" Type="http://schemas.openxmlformats.org/officeDocument/2006/relationships/tags" Target="../tags/tag50.xml" /><Relationship Id="rId3" Type="http://schemas.openxmlformats.org/officeDocument/2006/relationships/tags" Target="../tags/tag51.xml" /><Relationship Id="rId4" Type="http://schemas.openxmlformats.org/officeDocument/2006/relationships/tags" Target="../tags/tag52.xml" /><Relationship Id="rId5" Type="http://schemas.openxmlformats.org/officeDocument/2006/relationships/tags" Target="../tags/tag53.xml" /><Relationship Id="rId6" Type="http://schemas.openxmlformats.org/officeDocument/2006/relationships/tags" Target="../tags/tag54.xml" /><Relationship Id="rId7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55.xml" /><Relationship Id="rId2" Type="http://schemas.openxmlformats.org/officeDocument/2006/relationships/tags" Target="../tags/tag56.xml" /><Relationship Id="rId3" Type="http://schemas.openxmlformats.org/officeDocument/2006/relationships/tags" Target="../tags/tag57.xml" /><Relationship Id="rId4" Type="http://schemas.openxmlformats.org/officeDocument/2006/relationships/tags" Target="../tags/tag58.xml" /><Relationship Id="rId5" Type="http://schemas.openxmlformats.org/officeDocument/2006/relationships/tags" Target="../tags/tag59.xml" /><Relationship Id="rId6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png" /><Relationship Id="rId10" Type="http://schemas.openxmlformats.org/officeDocument/2006/relationships/slideMaster" Target="../slideMasters/slideMaster2.xml" /><Relationship Id="rId2" Type="http://schemas.openxmlformats.org/officeDocument/2006/relationships/tags" Target="../tags/tag60.xml" /><Relationship Id="rId3" Type="http://schemas.openxmlformats.org/officeDocument/2006/relationships/image" Target="../media/image2.png" /><Relationship Id="rId4" Type="http://schemas.openxmlformats.org/officeDocument/2006/relationships/tags" Target="../tags/tag61.xml" /><Relationship Id="rId5" Type="http://schemas.openxmlformats.org/officeDocument/2006/relationships/tags" Target="../tags/tag62.xml" /><Relationship Id="rId6" Type="http://schemas.openxmlformats.org/officeDocument/2006/relationships/tags" Target="../tags/tag63.xml" /><Relationship Id="rId7" Type="http://schemas.openxmlformats.org/officeDocument/2006/relationships/tags" Target="../tags/tag64.xml" /><Relationship Id="rId8" Type="http://schemas.openxmlformats.org/officeDocument/2006/relationships/tags" Target="../tags/tag65.xml" /><Relationship Id="rId9" Type="http://schemas.openxmlformats.org/officeDocument/2006/relationships/tags" Target="../tags/tag66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5.jpeg" /><Relationship Id="rId2" Type="http://schemas.openxmlformats.org/officeDocument/2006/relationships/tags" Target="../tags/tag67.xml" /><Relationship Id="rId3" Type="http://schemas.openxmlformats.org/officeDocument/2006/relationships/tags" Target="../tags/tag68.xml" /><Relationship Id="rId4" Type="http://schemas.openxmlformats.org/officeDocument/2006/relationships/tags" Target="../tags/tag69.xml" /><Relationship Id="rId5" Type="http://schemas.openxmlformats.org/officeDocument/2006/relationships/tags" Target="../tags/tag70.xml" /><Relationship Id="rId6" Type="http://schemas.openxmlformats.org/officeDocument/2006/relationships/tags" Target="../tags/tag71.xml" /><Relationship Id="rId7" Type="http://schemas.openxmlformats.org/officeDocument/2006/relationships/tags" Target="../tags/tag72.xml" /><Relationship Id="rId8" Type="http://schemas.openxmlformats.org/officeDocument/2006/relationships/slideMaster" Target="../slideMasters/slideMaster2.xml" /></Relationships>
</file>

<file path=ppt/slideLayouts/_rels/slideLayout23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png" /><Relationship Id="rId2" Type="http://schemas.openxmlformats.org/officeDocument/2006/relationships/tags" Target="../tags/tag73.xml" /><Relationship Id="rId3" Type="http://schemas.openxmlformats.org/officeDocument/2006/relationships/image" Target="../media/image2.png" /><Relationship Id="rId4" Type="http://schemas.openxmlformats.org/officeDocument/2006/relationships/tags" Target="../tags/tag74.xml" /><Relationship Id="rId5" Type="http://schemas.openxmlformats.org/officeDocument/2006/relationships/tags" Target="../tags/tag75.xml" /><Relationship Id="rId6" Type="http://schemas.openxmlformats.org/officeDocument/2006/relationships/tags" Target="../tags/tag76.xml" /><Relationship Id="rId7" Type="http://schemas.openxmlformats.org/officeDocument/2006/relationships/tags" Target="../tags/tag77.xml" /><Relationship Id="rId8" Type="http://schemas.openxmlformats.org/officeDocument/2006/relationships/tags" Target="../tags/tag78.xml" /><Relationship Id="rId9" Type="http://schemas.openxmlformats.org/officeDocument/2006/relationships/slideMaster" Target="../slideMasters/slideMaster2.xml" /></Relationships>
</file>

<file path=ppt/slideLayouts/_rels/slideLayout24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79.xml" /><Relationship Id="rId2" Type="http://schemas.openxmlformats.org/officeDocument/2006/relationships/tags" Target="../tags/tag80.xml" /><Relationship Id="rId3" Type="http://schemas.openxmlformats.org/officeDocument/2006/relationships/tags" Target="../tags/tag81.xml" /><Relationship Id="rId4" Type="http://schemas.openxmlformats.org/officeDocument/2006/relationships/tags" Target="../tags/tag82.xml" /><Relationship Id="rId5" Type="http://schemas.openxmlformats.org/officeDocument/2006/relationships/tags" Target="../tags/tag83.xml" /><Relationship Id="rId6" Type="http://schemas.openxmlformats.org/officeDocument/2006/relationships/tags" Target="../tags/tag84.xml" /><Relationship Id="rId7" Type="http://schemas.openxmlformats.org/officeDocument/2006/relationships/slideMaster" Target="../slideMasters/slideMaster2.xml" /></Relationships>
</file>

<file path=ppt/slideLayouts/_rels/slideLayout25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85.xml" /><Relationship Id="rId2" Type="http://schemas.openxmlformats.org/officeDocument/2006/relationships/tags" Target="../tags/tag86.xml" /><Relationship Id="rId3" Type="http://schemas.openxmlformats.org/officeDocument/2006/relationships/tags" Target="../tags/tag87.xml" /><Relationship Id="rId4" Type="http://schemas.openxmlformats.org/officeDocument/2006/relationships/tags" Target="../tags/tag88.xml" /><Relationship Id="rId5" Type="http://schemas.openxmlformats.org/officeDocument/2006/relationships/tags" Target="../tags/tag89.xml" /><Relationship Id="rId6" Type="http://schemas.openxmlformats.org/officeDocument/2006/relationships/tags" Target="../tags/tag90.xml" /><Relationship Id="rId7" Type="http://schemas.openxmlformats.org/officeDocument/2006/relationships/tags" Target="../tags/tag91.xml" /><Relationship Id="rId8" Type="http://schemas.openxmlformats.org/officeDocument/2006/relationships/slideMaster" Target="../slideMasters/slideMaster2.xml" /></Relationships>
</file>

<file path=ppt/slideLayouts/_rels/slideLayout26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92.xml" /><Relationship Id="rId2" Type="http://schemas.openxmlformats.org/officeDocument/2006/relationships/tags" Target="../tags/tag93.xml" /><Relationship Id="rId3" Type="http://schemas.openxmlformats.org/officeDocument/2006/relationships/tags" Target="../tags/tag94.xml" /><Relationship Id="rId4" Type="http://schemas.openxmlformats.org/officeDocument/2006/relationships/tags" Target="../tags/tag95.xml" /><Relationship Id="rId5" Type="http://schemas.openxmlformats.org/officeDocument/2006/relationships/tags" Target="../tags/tag96.xml" /><Relationship Id="rId6" Type="http://schemas.openxmlformats.org/officeDocument/2006/relationships/tags" Target="../tags/tag97.xml" /><Relationship Id="rId7" Type="http://schemas.openxmlformats.org/officeDocument/2006/relationships/tags" Target="../tags/tag98.xml" /><Relationship Id="rId8" Type="http://schemas.openxmlformats.org/officeDocument/2006/relationships/slideMaster" Target="../slideMasters/slideMaster2.xml" /></Relationships>
</file>

<file path=ppt/slideLayouts/_rels/slideLayout27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99.xml" /><Relationship Id="rId2" Type="http://schemas.openxmlformats.org/officeDocument/2006/relationships/tags" Target="../tags/tag100.xml" /><Relationship Id="rId3" Type="http://schemas.openxmlformats.org/officeDocument/2006/relationships/tags" Target="../tags/tag101.xml" /><Relationship Id="rId4" Type="http://schemas.openxmlformats.org/officeDocument/2006/relationships/tags" Target="../tags/tag102.xml" /><Relationship Id="rId5" Type="http://schemas.openxmlformats.org/officeDocument/2006/relationships/tags" Target="../tags/tag103.xml" /><Relationship Id="rId6" Type="http://schemas.openxmlformats.org/officeDocument/2006/relationships/tags" Target="../tags/tag104.xml" /><Relationship Id="rId7" Type="http://schemas.openxmlformats.org/officeDocument/2006/relationships/tags" Target="../tags/tag105.xml" /><Relationship Id="rId8" Type="http://schemas.openxmlformats.org/officeDocument/2006/relationships/slideMaster" Target="../slideMasters/slideMaster2.xml" /></Relationships>
</file>

<file path=ppt/slideLayouts/_rels/slideLayout28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06.xml" /><Relationship Id="rId10" Type="http://schemas.openxmlformats.org/officeDocument/2006/relationships/slideMaster" Target="../slideMasters/slideMaster2.xml" /><Relationship Id="rId2" Type="http://schemas.openxmlformats.org/officeDocument/2006/relationships/tags" Target="../tags/tag107.xml" /><Relationship Id="rId3" Type="http://schemas.openxmlformats.org/officeDocument/2006/relationships/tags" Target="../tags/tag108.xml" /><Relationship Id="rId4" Type="http://schemas.openxmlformats.org/officeDocument/2006/relationships/tags" Target="../tags/tag109.xml" /><Relationship Id="rId5" Type="http://schemas.openxmlformats.org/officeDocument/2006/relationships/tags" Target="../tags/tag110.xml" /><Relationship Id="rId6" Type="http://schemas.openxmlformats.org/officeDocument/2006/relationships/tags" Target="../tags/tag111.xml" /><Relationship Id="rId7" Type="http://schemas.openxmlformats.org/officeDocument/2006/relationships/tags" Target="../tags/tag112.xml" /><Relationship Id="rId8" Type="http://schemas.openxmlformats.org/officeDocument/2006/relationships/tags" Target="../tags/tag113.xml" /><Relationship Id="rId9" Type="http://schemas.openxmlformats.org/officeDocument/2006/relationships/tags" Target="../tags/tag114.xml" /></Relationships>
</file>

<file path=ppt/slideLayouts/_rels/slideLayout29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15.xml" /><Relationship Id="rId2" Type="http://schemas.openxmlformats.org/officeDocument/2006/relationships/tags" Target="../tags/tag116.xml" /><Relationship Id="rId3" Type="http://schemas.openxmlformats.org/officeDocument/2006/relationships/tags" Target="../tags/tag117.xml" /><Relationship Id="rId4" Type="http://schemas.openxmlformats.org/officeDocument/2006/relationships/tags" Target="../tags/tag118.xml" /><Relationship Id="rId5" Type="http://schemas.openxmlformats.org/officeDocument/2006/relationships/tags" Target="../tags/tag119.xml" /><Relationship Id="rId6" Type="http://schemas.openxmlformats.org/officeDocument/2006/relationships/tags" Target="../tags/tag120.xml" /><Relationship Id="rId7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D4708CE4-B366-4915-A006-55DE7CDB794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983824AB-2EB6-426E-BE72-E2AEDF86A2F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3CBE8FE7-BF03-4859-9DFD-4B945538EB7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6ADD8E1C-08EA-4783-9104-599E5F61DD4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3AF815B2-DD46-4829-9F1D-FE3FEAFEB45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82A16EB9-EB3D-4B3B-B73F-95A08411114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036AA111-FC8F-4E32-BFC7-ECBED7184A9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7F192432-211F-45D9-B9C1-BDAD1DDF3ED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324FC64C-DAA8-4A3D-9B22-0C31F1F61FC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E1888DBB-8C18-4F85-B4F2-DAC9161C362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730FE008-EA98-4BE9-A102-4559E287F14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title" preserve="1">
  <p:cSld name="标题幻灯片"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9" name="副标题"/>
          <p:cNvSpPr txBox="1">
            <a:spLocks noGrp="1"/>
          </p:cNvSpPr>
          <p:nvPr>
            <p:ph type="body" idx="3" hasCustomPrompt="1"/>
            <p:custDataLst>
              <p:tags r:id="rId1"/>
            </p:custDataLst>
          </p:nvPr>
        </p:nvSpPr>
        <p:spPr>
          <a:xfrm>
            <a:off x="3653790" y="2233930"/>
            <a:ext cx="7809230" cy="1448435"/>
          </a:xfrm>
          <a:prstGeom prst="rect">
            <a:avLst/>
          </a:prstGeom>
          <a:noFill/>
        </p:spPr>
        <p:txBody>
          <a:bodyPr wrap="square" lIns="0" tIns="0" rIns="0" bIns="0" rtlCol="0" anchor="b" anchorCtr="0">
            <a:normAutofit/>
          </a:bodyPr>
          <a:lstStyle>
            <a:lvl1pPr marL="0" marR="0" algn="r" defTabSz="914400" rtl="0" eaLnBrk="1" fontAlgn="auto" latinLnBrk="0" hangingPunct="1">
              <a:lnSpc>
                <a:spcPct val="120000"/>
              </a:lnSpc>
              <a:buClrTx/>
              <a:buSzTx/>
              <a:buFontTx/>
              <a:buNone/>
              <a:defRPr kumimoji="0" lang="en-US" altLang="zh-CN" sz="6600" b="1" i="0" u="none" strike="noStrike" kern="1200" cap="none" spc="0" normalizeH="0" baseline="0" noProof="1">
                <a:gradFill>
                  <a:gsLst>
                    <a:gs pos="12000">
                      <a:schemeClr val="accent1"/>
                    </a:gs>
                    <a:gs pos="86000">
                      <a:schemeClr val="accent5"/>
                    </a:gs>
                    <a:gs pos="50000">
                      <a:schemeClr val="accent3"/>
                    </a:gs>
                  </a:gsLst>
                  <a:lin ang="0" scaled="0"/>
                </a:gradFill>
                <a:latin typeface="微软雅黑"/>
                <a:ea typeface="微软雅黑"/>
                <a:cs typeface="微软雅黑" panose="020b0503020204020204" charset="-122"/>
                <a:sym typeface="+mn-ea"/>
              </a:defRPr>
            </a:lvl1pPr>
          </a:lstStyle>
          <a:p>
            <a:pPr lvl="0" algn="r">
              <a:lnSpc>
                <a:spcPct val="120000"/>
              </a:lnSpc>
            </a:pPr>
            <a:r>
              <a:rPr>
                <a:sym typeface="+mn-ea"/>
              </a:rPr>
              <a:t>单击此处编辑副标题</a:t>
            </a:r>
            <a:endParaRPr>
              <a:sym typeface="+mn-ea"/>
            </a:endParaRPr>
          </a:p>
        </p:txBody>
      </p:sp>
      <p:sp>
        <p:nvSpPr>
          <p:cNvPr id="8" name="标题"/>
          <p:cNvSpPr txBox="1">
            <a:spLocks noGrp="1"/>
          </p:cNvSpPr>
          <p:nvPr>
            <p:ph type="title" idx="2" hasCustomPrompt="1"/>
            <p:custDataLst>
              <p:tags r:id="rId2"/>
            </p:custDataLst>
          </p:nvPr>
        </p:nvSpPr>
        <p:spPr>
          <a:xfrm>
            <a:off x="3654425" y="3716655"/>
            <a:ext cx="7808595" cy="1856740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lvl1pPr marL="0" marR="0" algn="r" defTabSz="96012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6000" b="1" i="0" u="none" strike="noStrike" kern="1200" cap="none" spc="0" normalizeH="0" baseline="0" noProof="1">
                <a:solidFill>
                  <a:schemeClr val="bg1"/>
                </a:solidFill>
                <a:latin typeface="微软雅黑"/>
                <a:ea typeface="微软雅黑"/>
                <a:cs typeface="微软雅黑" panose="020b0503020204020204" charset="-122"/>
                <a:sym typeface="+mn-ea"/>
              </a:defRPr>
            </a:lvl1pPr>
          </a:lstStyle>
          <a:p>
            <a:pPr lvl="0" algn="r" defTabSz="960120"/>
            <a:r>
              <a:rPr>
                <a:sym typeface="+mn-ea"/>
              </a:rPr>
              <a:t>单击此处编辑标题</a:t>
            </a:r>
            <a:endParaRPr>
              <a:sym typeface="+mn-ea"/>
            </a:endParaRPr>
          </a:p>
        </p:txBody>
      </p:sp>
      <p:sp>
        <p:nvSpPr>
          <p:cNvPr id="7" name="署名"/>
          <p:cNvSpPr txBox="1">
            <a:spLocks noGrp="1"/>
          </p:cNvSpPr>
          <p:nvPr>
            <p:ph type="body" idx="1" hasCustomPrompt="1"/>
            <p:custDataLst>
              <p:tags r:id="rId3"/>
            </p:custDataLst>
          </p:nvPr>
        </p:nvSpPr>
        <p:spPr>
          <a:xfrm>
            <a:off x="9357360" y="1602740"/>
            <a:ext cx="1811655" cy="463550"/>
          </a:xfrm>
          <a:prstGeom prst="wedgeRoundRectCallout">
            <a:avLst>
              <a:gd name="adj1" fmla="val 32624"/>
              <a:gd name="adj2" fmla="val 86575"/>
              <a:gd name="adj3" fmla="val 16667"/>
            </a:avLst>
          </a:prstGeom>
          <a:gradFill>
            <a:gsLst>
              <a:gs pos="12000">
                <a:schemeClr val="accent2"/>
              </a:gs>
              <a:gs pos="100000">
                <a:schemeClr val="accent5"/>
              </a:gs>
            </a:gsLst>
            <a:lin ang="0" scaled="0"/>
          </a:gradFill>
        </p:spPr>
        <p:txBody>
          <a:bodyPr wrap="square" lIns="0" tIns="0" rIns="0" bIns="0" rtlCol="0" anchor="ctr" anchorCtr="0">
            <a:normAutofit/>
          </a:bodyPr>
          <a:lstStyle>
            <a:lvl1pPr marL="0" marR="0" algn="ctr" defTabSz="914400" rtl="0" eaLnBrk="1" fontAlgn="auto" latinLnBrk="0" hangingPunct="1">
              <a:lnSpc>
                <a:spcPct val="120000"/>
              </a:lnSpc>
              <a:buClrTx/>
              <a:buSzTx/>
              <a:buFontTx/>
              <a:buNone/>
              <a:defRPr kumimoji="0" lang="zh-CN" altLang="en-US" sz="1400" b="1" i="0" u="none" strike="noStrike" kern="1200" cap="none" spc="150" normalizeH="0" baseline="0" noProof="1">
                <a:solidFill>
                  <a:schemeClr val="bg1"/>
                </a:solidFill>
                <a:latin typeface="+mj-ea"/>
                <a:ea typeface="+mj-ea"/>
                <a:cs typeface="微软雅黑" panose="020b0503020204020204" charset="-122"/>
              </a:defRPr>
            </a:lvl1pPr>
          </a:lstStyle>
          <a:p>
            <a:pPr lvl="0" algn="ctr">
              <a:lnSpc>
                <a:spcPct val="120000"/>
              </a:lnSpc>
            </a:pPr>
            <a:r>
              <a:rPr>
                <a:sym typeface="+mn-ea"/>
              </a:rPr>
              <a:t>单击此处编辑文本</a:t>
            </a:r>
            <a:endParaRPr>
              <a:sym typeface="+mn-ea"/>
            </a:endParaRP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obj" preserve="1">
  <p:cSld name="标题和内容">
    <p:bg>
      <p:bgPr>
        <a:gradFill>
          <a:gsLst>
            <a:gs pos="14000">
              <a:schemeClr val="tx2"/>
            </a:gs>
            <a:gs pos="50000">
              <a:schemeClr val="tx2">
                <a:lumMod val="75000"/>
              </a:schemeClr>
            </a:gs>
          </a:gsLst>
          <a:path path="circle">
            <a:fillToRect l="100000" b="10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10" name="图片 9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"/>
          <a:stretch>
            <a:fillRect/>
          </a:stretch>
        </p:blipFill>
        <p:spPr>
          <a:xfrm>
            <a:off x="-4445" y="0"/>
            <a:ext cx="12201525" cy="6858000"/>
          </a:xfrm>
          <a:prstGeom prst="rect">
            <a:avLst/>
          </a:prstGeom>
        </p:spPr>
      </p:pic>
      <p:pic>
        <p:nvPicPr>
          <p:cNvPr id="9" name="图片 8" descr="徽标&#10;&#10;中度可信度描述已自动生成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3">
            <a:alphaModFix amt="20000"/>
          </a:blip>
          <a:stretch>
            <a:fillRect/>
          </a:stretch>
        </p:blipFill>
        <p:spPr>
          <a:xfrm>
            <a:off x="9286875" y="635"/>
            <a:ext cx="2905125" cy="6857365"/>
          </a:xfrm>
          <a:custGeom>
            <a:gdLst>
              <a:gd name="connsiteX0" fmla="*/ 0 w 10208547"/>
              <a:gd name="connsiteY0" fmla="*/ 0 h 7199313"/>
              <a:gd name="connsiteX1" fmla="*/ 10208547 w 10208547"/>
              <a:gd name="connsiteY1" fmla="*/ 0 h 7199313"/>
              <a:gd name="connsiteX2" fmla="*/ 10208547 w 10208547"/>
              <a:gd name="connsiteY2" fmla="*/ 7199313 h 7199313"/>
              <a:gd name="connsiteX3" fmla="*/ 0 w 10208547"/>
              <a:gd name="connsiteY3" fmla="*/ 7199313 h 7199313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0208547" h="7199313">
                <a:moveTo>
                  <a:pt x="0" y="0"/>
                </a:moveTo>
                <a:lnTo>
                  <a:pt x="10208547" y="0"/>
                </a:lnTo>
                <a:lnTo>
                  <a:pt x="10208547" y="7199313"/>
                </a:lnTo>
                <a:lnTo>
                  <a:pt x="0" y="7199313"/>
                </a:lnTo>
                <a:close/>
              </a:path>
            </a:pathLst>
          </a:custGeom>
        </p:spPr>
      </p:pic>
      <p:sp>
        <p:nvSpPr>
          <p:cNvPr id="8" name="标题"/>
          <p:cNvSpPr txBox="1">
            <a:spLocks noGrp="1"/>
          </p:cNvSpPr>
          <p:nvPr>
            <p:ph type="title" idx="2"/>
            <p:custDataLst>
              <p:tags r:id="rId5"/>
            </p:custDataLst>
          </p:nvPr>
        </p:nvSpPr>
        <p:spPr>
          <a:xfrm>
            <a:off x="608400" y="608400"/>
            <a:ext cx="10969200" cy="705600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3600" b="1" i="0" u="none" strike="noStrike" kern="1200" cap="none" spc="300" normalizeH="0" baseline="0" noProof="1">
                <a:ln>
                  <a:noFill/>
                  <a:prstDash val="sysDot"/>
                </a:ln>
                <a:gradFill>
                  <a:gsLst>
                    <a:gs pos="0">
                      <a:schemeClr val="bg1"/>
                    </a:gs>
                    <a:gs pos="100000">
                      <a:schemeClr val="accent1"/>
                    </a:gs>
                  </a:gsLst>
                  <a:lin ang="2700000" scaled="0"/>
                </a:gradFill>
                <a:latin typeface="+mj-ea"/>
                <a:ea typeface="+mj-ea"/>
                <a:cs typeface="微软雅黑" panose="020b0503020204020204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7" name="正文"/>
          <p:cNvSpPr txBox="1">
            <a:spLocks noGrp="1"/>
          </p:cNvSpPr>
          <p:nvPr>
            <p:ph idx="1"/>
            <p:custDataLst>
              <p:tags r:id="rId6"/>
            </p:custDataLst>
          </p:nvPr>
        </p:nvSpPr>
        <p:spPr>
          <a:xfrm>
            <a:off x="608400" y="1490400"/>
            <a:ext cx="10969200" cy="4759200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ts val="1200"/>
              </a:spcBef>
              <a:spcAft>
                <a:spcPct val="0"/>
              </a:spcAft>
              <a:buClr>
                <a:srgbClr val="4CECF8"/>
              </a:buClr>
              <a:buSzTx/>
              <a:buFont typeface="Arial" pitchFamily="34" charset="0"/>
              <a:buChar char="●"/>
              <a:defRPr kumimoji="0" lang="zh-CN" altLang="en-US" sz="1800" b="0" i="0" u="none" strike="noStrike" kern="1200" cap="none" spc="150" normalizeH="0" baseline="0" noProof="1">
                <a:ln>
                  <a:noFill/>
                  <a:prstDash val="sysDot"/>
                </a:ln>
                <a:solidFill>
                  <a:schemeClr val="bg1"/>
                </a:solidFill>
                <a:uFillTx/>
                <a:latin typeface="+mn-ea"/>
                <a:ea typeface="+mn-ea"/>
                <a:cs typeface="微软雅黑" panose="020b0503020204020204" charset="-122"/>
                <a:sym typeface="+mn-ea"/>
              </a:defRPr>
            </a:lvl1pPr>
            <a:lvl2pPr marL="565150" marR="0" lvl="1" indent="-278765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tabLst>
                <a:tab pos="1609725"/>
              </a:tabLst>
              <a:defRPr kumimoji="0" sz="1600" b="0" i="0" u="none" strike="noStrike" cap="none" spc="150" normalizeH="0" baseline="0">
                <a:solidFill>
                  <a:schemeClr val="bg1">
                    <a:alpha val="80000"/>
                  </a:schemeClr>
                </a:solidFill>
                <a:uFillTx/>
                <a:latin typeface="Arial" pitchFamily="34" charset="0"/>
                <a:ea typeface="微软雅黑"/>
              </a:defRPr>
            </a:lvl2pPr>
            <a:lvl3pPr marL="1143000" marR="0" lvl="2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defRPr kumimoji="0" sz="1600" b="0" i="0" u="none" strike="noStrike" cap="none" spc="150" normalizeH="0" baseline="0">
                <a:solidFill>
                  <a:schemeClr val="bg1">
                    <a:alpha val="80000"/>
                  </a:schemeClr>
                </a:solidFill>
                <a:uFillTx/>
                <a:latin typeface="Arial" pitchFamily="34" charset="0"/>
                <a:ea typeface="微软雅黑"/>
              </a:defRPr>
            </a:lvl3pPr>
            <a:lvl4pPr marL="1600200" marR="0" lvl="3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Wingdings" panose="05000000000000000000" charset="0"/>
              <a:buChar char=""/>
              <a:defRPr kumimoji="0" sz="1400" b="0" i="0" u="none" strike="noStrike" cap="none" spc="150" normalizeH="0" baseline="0">
                <a:solidFill>
                  <a:schemeClr val="bg1">
                    <a:alpha val="80000"/>
                  </a:schemeClr>
                </a:solidFill>
                <a:uFillTx/>
                <a:latin typeface="Arial" pitchFamily="34" charset="0"/>
                <a:ea typeface="微软雅黑"/>
              </a:defRPr>
            </a:lvl4pPr>
            <a:lvl5pPr marL="2057400" marR="0" lvl="4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Arial" pitchFamily="34" charset="0"/>
              <a:buChar char="•"/>
              <a:defRPr kumimoji="0" sz="1400" b="0" i="0" u="none" strike="noStrike" cap="none" spc="150" normalizeH="0" baseline="0">
                <a:solidFill>
                  <a:schemeClr val="bg1">
                    <a:alpha val="80000"/>
                  </a:schemeClr>
                </a:solidFill>
                <a:uFillTx/>
                <a:latin typeface="Arial" pitchFamily="34" charset="0"/>
                <a:ea typeface="微软雅黑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itchFamily="34" charset="0"/>
              <a:buNone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9pPr>
          </a:lstStyle>
          <a:p>
            <a:pPr lvl="0">
              <a:spcBef>
                <a:spcPts val="1200"/>
              </a:spcBef>
              <a:spcAft>
                <a:spcPct val="0"/>
              </a:spcAft>
              <a:buClr>
                <a:srgbClr val="4CECF8"/>
              </a:buClr>
            </a:pPr>
            <a:r>
              <a:rPr lang="zh-CN" altLang="en-US">
                <a:ln>
                  <a:noFill/>
                  <a:prstDash val="sysDot"/>
                </a:ln>
                <a:latin typeface="+mn-ea"/>
                <a:ea typeface="+mn-ea"/>
                <a:cs typeface="微软雅黑" panose="020b0503020204020204" charset="-122"/>
                <a:sym typeface="+mn-ea"/>
              </a:rPr>
              <a:t>单击此处编辑母版文本样式</a:t>
            </a:r>
            <a:endParaRPr lang="zh-CN" altLang="en-US">
              <a:ln>
                <a:noFill/>
                <a:prstDash val="sysDot"/>
              </a:ln>
              <a:latin typeface="+mn-ea"/>
              <a:ea typeface="+mn-ea"/>
              <a:cs typeface="微软雅黑" panose="020b0503020204020204" charset="-122"/>
              <a:sym typeface="+mn-ea"/>
            </a:endParaRPr>
          </a:p>
          <a:p>
            <a:pPr lvl="1">
              <a:spcBef>
                <a:spcPts val="1200"/>
              </a:spcBef>
              <a:spcAft>
                <a:spcPct val="0"/>
              </a:spcAft>
              <a:buClr>
                <a:srgbClr val="4CECF8"/>
              </a:buClr>
            </a:pPr>
            <a:r>
              <a:rPr lang="zh-CN" altLang="en-US">
                <a:ln>
                  <a:noFill/>
                  <a:prstDash val="sysDot"/>
                </a:ln>
                <a:latin typeface="+mn-ea"/>
                <a:ea typeface="+mn-ea"/>
                <a:cs typeface="微软雅黑" panose="020b0503020204020204" charset="-122"/>
                <a:sym typeface="+mn-ea"/>
              </a:rPr>
              <a:t>第二级</a:t>
            </a:r>
            <a:endParaRPr lang="zh-CN" altLang="en-US">
              <a:ln>
                <a:noFill/>
                <a:prstDash val="sysDot"/>
              </a:ln>
              <a:latin typeface="+mn-ea"/>
              <a:ea typeface="+mn-ea"/>
              <a:cs typeface="微软雅黑" panose="020b0503020204020204" charset="-122"/>
              <a:sym typeface="+mn-ea"/>
            </a:endParaRPr>
          </a:p>
          <a:p>
            <a:pPr lvl="2">
              <a:spcBef>
                <a:spcPts val="1200"/>
              </a:spcBef>
              <a:spcAft>
                <a:spcPct val="0"/>
              </a:spcAft>
              <a:buClr>
                <a:srgbClr val="4CECF8"/>
              </a:buClr>
            </a:pPr>
            <a:r>
              <a:rPr lang="zh-CN" altLang="en-US">
                <a:ln>
                  <a:noFill/>
                  <a:prstDash val="sysDot"/>
                </a:ln>
                <a:latin typeface="+mn-ea"/>
                <a:ea typeface="+mn-ea"/>
                <a:cs typeface="微软雅黑" panose="020b0503020204020204" charset="-122"/>
                <a:sym typeface="+mn-ea"/>
              </a:rPr>
              <a:t>第三级</a:t>
            </a:r>
            <a:endParaRPr lang="zh-CN" altLang="en-US">
              <a:ln>
                <a:noFill/>
                <a:prstDash val="sysDot"/>
              </a:ln>
              <a:latin typeface="+mn-ea"/>
              <a:ea typeface="+mn-ea"/>
              <a:cs typeface="微软雅黑" panose="020b0503020204020204" charset="-122"/>
              <a:sym typeface="+mn-ea"/>
            </a:endParaRPr>
          </a:p>
          <a:p>
            <a:pPr lvl="3">
              <a:spcBef>
                <a:spcPts val="1200"/>
              </a:spcBef>
              <a:spcAft>
                <a:spcPct val="0"/>
              </a:spcAft>
              <a:buClr>
                <a:srgbClr val="4CECF8"/>
              </a:buClr>
            </a:pPr>
            <a:r>
              <a:rPr lang="zh-CN" altLang="en-US">
                <a:ln>
                  <a:noFill/>
                  <a:prstDash val="sysDot"/>
                </a:ln>
                <a:latin typeface="+mn-ea"/>
                <a:ea typeface="+mn-ea"/>
                <a:cs typeface="微软雅黑" panose="020b0503020204020204" charset="-122"/>
                <a:sym typeface="+mn-ea"/>
              </a:rPr>
              <a:t>第四级</a:t>
            </a:r>
            <a:endParaRPr lang="zh-CN" altLang="en-US">
              <a:ln>
                <a:noFill/>
                <a:prstDash val="sysDot"/>
              </a:ln>
              <a:latin typeface="+mn-ea"/>
              <a:ea typeface="+mn-ea"/>
              <a:cs typeface="微软雅黑" panose="020b0503020204020204" charset="-122"/>
              <a:sym typeface="+mn-ea"/>
            </a:endParaRPr>
          </a:p>
          <a:p>
            <a:pPr lvl="4">
              <a:spcBef>
                <a:spcPts val="1200"/>
              </a:spcBef>
              <a:spcAft>
                <a:spcPct val="0"/>
              </a:spcAft>
              <a:buClr>
                <a:srgbClr val="4CECF8"/>
              </a:buClr>
            </a:pPr>
            <a:r>
              <a:rPr lang="zh-CN" altLang="en-US">
                <a:ln>
                  <a:noFill/>
                  <a:prstDash val="sysDot"/>
                </a:ln>
                <a:latin typeface="+mn-ea"/>
                <a:ea typeface="+mn-ea"/>
                <a:cs typeface="微软雅黑" panose="020b0503020204020204" charset="-122"/>
                <a:sym typeface="+mn-ea"/>
              </a:rPr>
              <a:t>第五级</a:t>
            </a:r>
            <a:endParaRPr lang="zh-CN" altLang="en-US">
              <a:ln>
                <a:noFill/>
                <a:prstDash val="sysDot"/>
              </a:ln>
              <a:latin typeface="+mn-ea"/>
              <a:ea typeface="+mn-ea"/>
              <a:cs typeface="微软雅黑" panose="020b0503020204020204" charset="-122"/>
              <a:sym typeface="+mn-ea"/>
            </a:endParaRP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secHead" preserve="1">
  <p:cSld name="节标题">
    <p:bg>
      <p:bgPr>
        <a:gradFill>
          <a:gsLst>
            <a:gs pos="14000">
              <a:schemeClr val="tx2"/>
            </a:gs>
            <a:gs pos="50000">
              <a:schemeClr val="tx2">
                <a:lumMod val="75000"/>
              </a:schemeClr>
            </a:gs>
          </a:gsLst>
          <a:path path="circle">
            <a:fillToRect l="100000" b="10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4" name="图片 23" descr="图片包含 游戏机, 桌子, 灯光&#10;&#10;描述已自动生成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"/>
          <a:stretch>
            <a:fillRect/>
          </a:stretch>
        </p:blipFill>
        <p:spPr>
          <a:xfrm flipH="1">
            <a:off x="0" y="0"/>
            <a:ext cx="12359005" cy="7199630"/>
          </a:xfrm>
          <a:custGeom>
            <a:gdLst>
              <a:gd name="connsiteX0" fmla="*/ 21597941 w 21597941"/>
              <a:gd name="connsiteY0" fmla="*/ 0 h 7199313"/>
              <a:gd name="connsiteX1" fmla="*/ 0 w 21597941"/>
              <a:gd name="connsiteY1" fmla="*/ 0 h 7199313"/>
              <a:gd name="connsiteX2" fmla="*/ 0 w 21597941"/>
              <a:gd name="connsiteY2" fmla="*/ 7199313 h 7199313"/>
              <a:gd name="connsiteX3" fmla="*/ 21597941 w 21597941"/>
              <a:gd name="connsiteY3" fmla="*/ 7199313 h 7199313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1597941" h="7199313">
                <a:moveTo>
                  <a:pt x="21597941" y="0"/>
                </a:moveTo>
                <a:lnTo>
                  <a:pt x="0" y="0"/>
                </a:lnTo>
                <a:lnTo>
                  <a:pt x="0" y="7199313"/>
                </a:lnTo>
                <a:lnTo>
                  <a:pt x="21597941" y="7199313"/>
                </a:lnTo>
                <a:close/>
              </a:path>
            </a:pathLst>
          </a:custGeom>
        </p:spPr>
      </p:pic>
      <p:sp>
        <p:nvSpPr>
          <p:cNvPr id="8" name="节编号"/>
          <p:cNvSpPr txBox="1">
            <a:spLocks noGrp="1"/>
          </p:cNvSpPr>
          <p:nvPr>
            <p:ph type="body" idx="2" hasCustomPrompt="1"/>
            <p:custDataLst>
              <p:tags r:id="rId3"/>
            </p:custDataLst>
          </p:nvPr>
        </p:nvSpPr>
        <p:spPr>
          <a:xfrm>
            <a:off x="3505518" y="2210435"/>
            <a:ext cx="5180965" cy="1271270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rmAutofit/>
          </a:bodyPr>
          <a:lstStyle>
            <a:lvl1pPr marL="0" marR="0" algn="ctr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en-US" altLang="zh-CN" sz="7200" b="1" i="0" u="none" strike="noStrike" kern="1200" cap="none" spc="300" normalizeH="0" baseline="0" noProof="1">
                <a:gradFill>
                  <a:gsLst>
                    <a:gs pos="12000">
                      <a:schemeClr val="accent1"/>
                    </a:gs>
                    <a:gs pos="86000">
                      <a:schemeClr val="accent3"/>
                    </a:gs>
                    <a:gs pos="50000">
                      <a:schemeClr val="accent2"/>
                    </a:gs>
                  </a:gsLst>
                  <a:lin ang="0" scaled="0"/>
                </a:gradFill>
                <a:latin typeface="+mj-ea"/>
                <a:ea typeface="+mj-ea"/>
                <a:cs typeface="微软雅黑" panose="020b0503020204020204" charset="-122"/>
              </a:defRPr>
            </a:lvl1pPr>
          </a:lstStyle>
          <a:p>
            <a:pPr lvl="0" algn="ctr"/>
            <a:r>
              <a:rPr>
                <a:sym typeface="+mn-ea"/>
              </a:rPr>
              <a:t>编辑节编号</a:t>
            </a:r>
            <a:endParaRPr>
              <a:sym typeface="+mn-ea"/>
            </a:endParaRPr>
          </a:p>
        </p:txBody>
      </p:sp>
      <p:sp>
        <p:nvSpPr>
          <p:cNvPr id="7" name="标题"/>
          <p:cNvSpPr txBox="1">
            <a:spLocks noGrp="1"/>
          </p:cNvSpPr>
          <p:nvPr>
            <p:ph type="title" idx="1"/>
            <p:custDataLst>
              <p:tags r:id="rId4"/>
            </p:custDataLst>
          </p:nvPr>
        </p:nvSpPr>
        <p:spPr>
          <a:xfrm>
            <a:off x="2069465" y="3500120"/>
            <a:ext cx="8053070" cy="1789430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lvl1pPr marL="0" marR="0" algn="ctr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4800" b="1" i="0" u="none" strike="noStrike" kern="1200" cap="none" spc="0" normalizeH="0" baseline="0" noProof="1">
                <a:solidFill>
                  <a:schemeClr val="bg1"/>
                </a:solidFill>
                <a:latin typeface="微软雅黑"/>
                <a:ea typeface="微软雅黑"/>
                <a:cs typeface="微软雅黑" panose="020b0503020204020204" charset="-122"/>
                <a:sym typeface="+mn-ea"/>
              </a:defRPr>
            </a:lvl1pPr>
          </a:lstStyle>
          <a:p>
            <a:pPr lvl="0" algn="ctr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twoObj" preserve="1">
  <p:cSld name="两栏内容">
    <p:bg>
      <p:bgPr>
        <a:gradFill>
          <a:gsLst>
            <a:gs pos="14000">
              <a:schemeClr val="tx2"/>
            </a:gs>
            <a:gs pos="50000">
              <a:schemeClr val="tx2">
                <a:lumMod val="75000"/>
              </a:schemeClr>
            </a:gs>
          </a:gsLst>
          <a:path path="circle">
            <a:fillToRect l="100000" b="10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11" name="图片 10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"/>
          <a:stretch>
            <a:fillRect/>
          </a:stretch>
        </p:blipFill>
        <p:spPr>
          <a:xfrm>
            <a:off x="-4445" y="0"/>
            <a:ext cx="12201525" cy="6858000"/>
          </a:xfrm>
          <a:prstGeom prst="rect">
            <a:avLst/>
          </a:prstGeom>
        </p:spPr>
      </p:pic>
      <p:pic>
        <p:nvPicPr>
          <p:cNvPr id="12" name="图片 11" descr="徽标&#10;&#10;中度可信度描述已自动生成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3">
            <a:alphaModFix amt="20000"/>
          </a:blip>
          <a:stretch>
            <a:fillRect/>
          </a:stretch>
        </p:blipFill>
        <p:spPr>
          <a:xfrm>
            <a:off x="9286875" y="635"/>
            <a:ext cx="2905125" cy="6857365"/>
          </a:xfrm>
          <a:custGeom>
            <a:gdLst>
              <a:gd name="connsiteX0" fmla="*/ 0 w 10208547"/>
              <a:gd name="connsiteY0" fmla="*/ 0 h 7199313"/>
              <a:gd name="connsiteX1" fmla="*/ 10208547 w 10208547"/>
              <a:gd name="connsiteY1" fmla="*/ 0 h 7199313"/>
              <a:gd name="connsiteX2" fmla="*/ 10208547 w 10208547"/>
              <a:gd name="connsiteY2" fmla="*/ 7199313 h 7199313"/>
              <a:gd name="connsiteX3" fmla="*/ 0 w 10208547"/>
              <a:gd name="connsiteY3" fmla="*/ 7199313 h 7199313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0208547" h="7199313">
                <a:moveTo>
                  <a:pt x="0" y="0"/>
                </a:moveTo>
                <a:lnTo>
                  <a:pt x="10208547" y="0"/>
                </a:lnTo>
                <a:lnTo>
                  <a:pt x="10208547" y="7199313"/>
                </a:lnTo>
                <a:lnTo>
                  <a:pt x="0" y="7199313"/>
                </a:lnTo>
                <a:close/>
              </a:path>
            </a:pathLst>
          </a:custGeom>
        </p:spPr>
      </p:pic>
      <p:sp>
        <p:nvSpPr>
          <p:cNvPr id="10" name="正文"/>
          <p:cNvSpPr txBox="1">
            <a:spLocks noGrp="1"/>
          </p:cNvSpPr>
          <p:nvPr>
            <p:ph idx="3"/>
            <p:custDataLst>
              <p:tags r:id="rId5"/>
            </p:custDataLst>
          </p:nvPr>
        </p:nvSpPr>
        <p:spPr>
          <a:xfrm>
            <a:off x="6400805" y="1490357"/>
            <a:ext cx="5176800" cy="4759236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 typeface="Arial" pitchFamily="34" charset="0"/>
              <a:buChar char="●"/>
              <a:defRPr kumimoji="0" lang="zh-CN" altLang="en-US" sz="1800" b="0" i="0" u="none" strike="noStrike" kern="1200" cap="none" spc="150" normalizeH="0" baseline="0" noProof="1">
                <a:ln>
                  <a:noFill/>
                  <a:prstDash val="sysDot"/>
                </a:ln>
                <a:solidFill>
                  <a:schemeClr val="bg1"/>
                </a:solidFill>
                <a:uFillTx/>
                <a:latin typeface="+mn-ea"/>
                <a:ea typeface="+mn-ea"/>
                <a:cs typeface="微软雅黑" panose="020b0503020204020204" charset="-122"/>
                <a:sym typeface="+mn-ea"/>
              </a:defRPr>
            </a:lvl1pPr>
            <a:lvl2pPr marL="685800" marR="0" lvl="1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tabLst>
                <a:tab pos="1609725"/>
              </a:tabLst>
              <a:defRPr kumimoji="0" sz="16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itchFamily="34" charset="0"/>
                <a:ea typeface="微软雅黑"/>
              </a:defRPr>
            </a:lvl2pPr>
            <a:lvl3pPr marL="1143000" marR="0" lvl="2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defRPr kumimoji="0" sz="16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itchFamily="34" charset="0"/>
                <a:ea typeface="微软雅黑"/>
              </a:defRPr>
            </a:lvl3pPr>
            <a:lvl4pPr marL="1600200" marR="0" lvl="3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Wingdings" panose="05000000000000000000" charset="0"/>
              <a:buChar char=""/>
              <a:defRPr kumimoji="0" sz="14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itchFamily="34" charset="0"/>
                <a:ea typeface="微软雅黑"/>
              </a:defRPr>
            </a:lvl4pPr>
            <a:lvl5pPr marL="2057400" marR="0" lvl="4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Arial" pitchFamily="34" charset="0"/>
              <a:buChar char="•"/>
              <a:defRPr kumimoji="0" sz="14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itchFamily="34" charset="0"/>
                <a:ea typeface="微软雅黑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itchFamily="34" charset="0"/>
              <a:buNone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9pPr>
          </a:lstStyle>
          <a:p>
            <a:pPr lvl="0"/>
            <a:r>
              <a:rPr lang="zh-CN" altLang="en-US">
                <a:ln>
                  <a:noFill/>
                  <a:prstDash val="sysDot"/>
                </a:ln>
                <a:solidFill>
                  <a:schemeClr val="bg1"/>
                </a:solidFill>
                <a:latin typeface="+mn-ea"/>
                <a:ea typeface="+mn-ea"/>
                <a:cs typeface="微软雅黑" panose="020b0503020204020204" charset="-122"/>
                <a:sym typeface="+mn-ea"/>
              </a:rPr>
              <a:t>单击此处编辑母版文本样式</a:t>
            </a:r>
            <a:endParaRPr lang="zh-CN" altLang="en-US">
              <a:ln>
                <a:noFill/>
                <a:prstDash val="sysDot"/>
              </a:ln>
              <a:solidFill>
                <a:schemeClr val="bg1"/>
              </a:solidFill>
              <a:latin typeface="+mn-ea"/>
              <a:ea typeface="+mn-ea"/>
              <a:cs typeface="微软雅黑" panose="020b0503020204020204" charset="-122"/>
              <a:sym typeface="+mn-ea"/>
            </a:endParaRPr>
          </a:p>
          <a:p>
            <a:pPr lvl="1"/>
            <a:r>
              <a:rPr lang="zh-CN" altLang="en-US">
                <a:ln>
                  <a:noFill/>
                  <a:prstDash val="sysDot"/>
                </a:ln>
                <a:solidFill>
                  <a:schemeClr val="bg1"/>
                </a:solidFill>
                <a:latin typeface="+mn-ea"/>
                <a:ea typeface="+mn-ea"/>
                <a:cs typeface="微软雅黑" panose="020b0503020204020204" charset="-122"/>
                <a:sym typeface="+mn-ea"/>
              </a:rPr>
              <a:t>第二级</a:t>
            </a:r>
            <a:endParaRPr lang="zh-CN" altLang="en-US">
              <a:ln>
                <a:noFill/>
                <a:prstDash val="sysDot"/>
              </a:ln>
              <a:solidFill>
                <a:schemeClr val="bg1"/>
              </a:solidFill>
              <a:latin typeface="+mn-ea"/>
              <a:ea typeface="+mn-ea"/>
              <a:cs typeface="微软雅黑" panose="020b0503020204020204" charset="-122"/>
              <a:sym typeface="+mn-ea"/>
            </a:endParaRPr>
          </a:p>
          <a:p>
            <a:pPr lvl="2"/>
            <a:r>
              <a:rPr lang="zh-CN" altLang="en-US">
                <a:ln>
                  <a:noFill/>
                  <a:prstDash val="sysDot"/>
                </a:ln>
                <a:solidFill>
                  <a:schemeClr val="bg1"/>
                </a:solidFill>
                <a:latin typeface="+mn-ea"/>
                <a:ea typeface="+mn-ea"/>
                <a:cs typeface="微软雅黑" panose="020b0503020204020204" charset="-122"/>
                <a:sym typeface="+mn-ea"/>
              </a:rPr>
              <a:t>第三级</a:t>
            </a:r>
            <a:endParaRPr lang="zh-CN" altLang="en-US">
              <a:ln>
                <a:noFill/>
                <a:prstDash val="sysDot"/>
              </a:ln>
              <a:solidFill>
                <a:schemeClr val="bg1"/>
              </a:solidFill>
              <a:latin typeface="+mn-ea"/>
              <a:ea typeface="+mn-ea"/>
              <a:cs typeface="微软雅黑" panose="020b0503020204020204" charset="-122"/>
              <a:sym typeface="+mn-ea"/>
            </a:endParaRPr>
          </a:p>
          <a:p>
            <a:pPr lvl="3"/>
            <a:r>
              <a:rPr lang="zh-CN" altLang="en-US">
                <a:ln>
                  <a:noFill/>
                  <a:prstDash val="sysDot"/>
                </a:ln>
                <a:solidFill>
                  <a:schemeClr val="bg1"/>
                </a:solidFill>
                <a:latin typeface="+mn-ea"/>
                <a:ea typeface="+mn-ea"/>
                <a:cs typeface="微软雅黑" panose="020b0503020204020204" charset="-122"/>
                <a:sym typeface="+mn-ea"/>
              </a:rPr>
              <a:t>第四级</a:t>
            </a:r>
            <a:endParaRPr lang="zh-CN" altLang="en-US">
              <a:ln>
                <a:noFill/>
                <a:prstDash val="sysDot"/>
              </a:ln>
              <a:solidFill>
                <a:schemeClr val="bg1"/>
              </a:solidFill>
              <a:latin typeface="+mn-ea"/>
              <a:ea typeface="+mn-ea"/>
              <a:cs typeface="微软雅黑" panose="020b0503020204020204" charset="-122"/>
              <a:sym typeface="+mn-ea"/>
            </a:endParaRPr>
          </a:p>
          <a:p>
            <a:pPr lvl="4"/>
            <a:r>
              <a:rPr lang="zh-CN" altLang="en-US">
                <a:ln>
                  <a:noFill/>
                  <a:prstDash val="sysDot"/>
                </a:ln>
                <a:solidFill>
                  <a:schemeClr val="bg1"/>
                </a:solidFill>
                <a:latin typeface="+mn-ea"/>
                <a:ea typeface="+mn-ea"/>
                <a:cs typeface="微软雅黑" panose="020b0503020204020204" charset="-122"/>
                <a:sym typeface="+mn-ea"/>
              </a:rPr>
              <a:t>第五级</a:t>
            </a:r>
            <a:endParaRPr lang="zh-CN" altLang="en-US">
              <a:ln>
                <a:noFill/>
                <a:prstDash val="sysDot"/>
              </a:ln>
              <a:solidFill>
                <a:schemeClr val="bg1"/>
              </a:solidFill>
              <a:latin typeface="+mn-ea"/>
              <a:ea typeface="+mn-ea"/>
              <a:cs typeface="微软雅黑" panose="020b0503020204020204" charset="-122"/>
              <a:sym typeface="+mn-ea"/>
            </a:endParaRPr>
          </a:p>
        </p:txBody>
      </p:sp>
      <p:sp>
        <p:nvSpPr>
          <p:cNvPr id="9" name="正文"/>
          <p:cNvSpPr txBox="1">
            <a:spLocks noGrp="1"/>
          </p:cNvSpPr>
          <p:nvPr>
            <p:ph idx="2"/>
            <p:custDataLst>
              <p:tags r:id="rId6"/>
            </p:custDataLst>
          </p:nvPr>
        </p:nvSpPr>
        <p:spPr>
          <a:xfrm>
            <a:off x="608400" y="1490357"/>
            <a:ext cx="5176800" cy="4759236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 typeface="Arial" pitchFamily="34" charset="0"/>
              <a:buChar char="●"/>
              <a:defRPr kumimoji="0" lang="zh-CN" altLang="en-US" sz="1800" b="0" i="0" u="none" strike="noStrike" kern="1200" cap="none" spc="150" normalizeH="0" baseline="0" noProof="1">
                <a:ln>
                  <a:noFill/>
                  <a:prstDash val="sysDot"/>
                </a:ln>
                <a:solidFill>
                  <a:schemeClr val="bg1"/>
                </a:solidFill>
                <a:uFillTx/>
                <a:latin typeface="+mn-ea"/>
                <a:ea typeface="+mn-ea"/>
                <a:cs typeface="微软雅黑" panose="020b0503020204020204" charset="-122"/>
                <a:sym typeface="+mn-ea"/>
              </a:defRPr>
            </a:lvl1pPr>
            <a:lvl2pPr marL="685800" marR="0" lvl="1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tabLst>
                <a:tab pos="1609725"/>
              </a:tabLst>
              <a:defRPr kumimoji="0" sz="16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itchFamily="34" charset="0"/>
                <a:ea typeface="微软雅黑"/>
              </a:defRPr>
            </a:lvl2pPr>
            <a:lvl3pPr marL="1143000" marR="0" lvl="2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defRPr kumimoji="0" sz="16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itchFamily="34" charset="0"/>
                <a:ea typeface="微软雅黑"/>
              </a:defRPr>
            </a:lvl3pPr>
            <a:lvl4pPr marL="1600200" marR="0" lvl="3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Wingdings" panose="05000000000000000000" charset="0"/>
              <a:buChar char=""/>
              <a:defRPr kumimoji="0" sz="14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itchFamily="34" charset="0"/>
                <a:ea typeface="微软雅黑"/>
              </a:defRPr>
            </a:lvl4pPr>
            <a:lvl5pPr marL="2057400" marR="0" lvl="4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Arial" pitchFamily="34" charset="0"/>
              <a:buChar char="•"/>
              <a:defRPr kumimoji="0" sz="14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itchFamily="34" charset="0"/>
                <a:ea typeface="微软雅黑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itchFamily="34" charset="0"/>
              <a:buNone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9pPr>
          </a:lstStyle>
          <a:p>
            <a:pPr lvl="0"/>
            <a:r>
              <a:rPr lang="zh-CN" altLang="en-US">
                <a:ln>
                  <a:noFill/>
                  <a:prstDash val="sysDot"/>
                </a:ln>
                <a:solidFill>
                  <a:schemeClr val="bg1"/>
                </a:solidFill>
                <a:latin typeface="+mn-ea"/>
                <a:ea typeface="+mn-ea"/>
                <a:cs typeface="微软雅黑" panose="020b0503020204020204" charset="-122"/>
                <a:sym typeface="+mn-ea"/>
              </a:rPr>
              <a:t>单击此处编辑母版文本样式</a:t>
            </a:r>
            <a:endParaRPr lang="zh-CN" altLang="en-US">
              <a:ln>
                <a:noFill/>
                <a:prstDash val="sysDot"/>
              </a:ln>
              <a:solidFill>
                <a:schemeClr val="bg1"/>
              </a:solidFill>
              <a:latin typeface="+mn-ea"/>
              <a:ea typeface="+mn-ea"/>
              <a:cs typeface="微软雅黑" panose="020b0503020204020204" charset="-122"/>
              <a:sym typeface="+mn-ea"/>
            </a:endParaRPr>
          </a:p>
          <a:p>
            <a:pPr lvl="1"/>
            <a:r>
              <a:rPr lang="zh-CN" altLang="en-US">
                <a:ln>
                  <a:noFill/>
                  <a:prstDash val="sysDot"/>
                </a:ln>
                <a:solidFill>
                  <a:schemeClr val="bg1"/>
                </a:solidFill>
                <a:latin typeface="+mn-ea"/>
                <a:ea typeface="+mn-ea"/>
                <a:cs typeface="微软雅黑" panose="020b0503020204020204" charset="-122"/>
                <a:sym typeface="+mn-ea"/>
              </a:rPr>
              <a:t>第二级</a:t>
            </a:r>
            <a:endParaRPr lang="zh-CN" altLang="en-US">
              <a:ln>
                <a:noFill/>
                <a:prstDash val="sysDot"/>
              </a:ln>
              <a:solidFill>
                <a:schemeClr val="bg1"/>
              </a:solidFill>
              <a:latin typeface="+mn-ea"/>
              <a:ea typeface="+mn-ea"/>
              <a:cs typeface="微软雅黑" panose="020b0503020204020204" charset="-122"/>
              <a:sym typeface="+mn-ea"/>
            </a:endParaRPr>
          </a:p>
          <a:p>
            <a:pPr lvl="2"/>
            <a:r>
              <a:rPr lang="zh-CN" altLang="en-US">
                <a:ln>
                  <a:noFill/>
                  <a:prstDash val="sysDot"/>
                </a:ln>
                <a:solidFill>
                  <a:schemeClr val="bg1"/>
                </a:solidFill>
                <a:latin typeface="+mn-ea"/>
                <a:ea typeface="+mn-ea"/>
                <a:cs typeface="微软雅黑" panose="020b0503020204020204" charset="-122"/>
                <a:sym typeface="+mn-ea"/>
              </a:rPr>
              <a:t>第三级</a:t>
            </a:r>
            <a:endParaRPr lang="zh-CN" altLang="en-US">
              <a:ln>
                <a:noFill/>
                <a:prstDash val="sysDot"/>
              </a:ln>
              <a:solidFill>
                <a:schemeClr val="bg1"/>
              </a:solidFill>
              <a:latin typeface="+mn-ea"/>
              <a:ea typeface="+mn-ea"/>
              <a:cs typeface="微软雅黑" panose="020b0503020204020204" charset="-122"/>
              <a:sym typeface="+mn-ea"/>
            </a:endParaRPr>
          </a:p>
          <a:p>
            <a:pPr lvl="3"/>
            <a:r>
              <a:rPr lang="zh-CN" altLang="en-US">
                <a:ln>
                  <a:noFill/>
                  <a:prstDash val="sysDot"/>
                </a:ln>
                <a:solidFill>
                  <a:schemeClr val="bg1"/>
                </a:solidFill>
                <a:latin typeface="+mn-ea"/>
                <a:ea typeface="+mn-ea"/>
                <a:cs typeface="微软雅黑" panose="020b0503020204020204" charset="-122"/>
                <a:sym typeface="+mn-ea"/>
              </a:rPr>
              <a:t>第四级</a:t>
            </a:r>
            <a:endParaRPr lang="zh-CN" altLang="en-US">
              <a:ln>
                <a:noFill/>
                <a:prstDash val="sysDot"/>
              </a:ln>
              <a:solidFill>
                <a:schemeClr val="bg1"/>
              </a:solidFill>
              <a:latin typeface="+mn-ea"/>
              <a:ea typeface="+mn-ea"/>
              <a:cs typeface="微软雅黑" panose="020b0503020204020204" charset="-122"/>
              <a:sym typeface="+mn-ea"/>
            </a:endParaRPr>
          </a:p>
          <a:p>
            <a:pPr lvl="4"/>
            <a:r>
              <a:rPr lang="zh-CN" altLang="en-US">
                <a:ln>
                  <a:noFill/>
                  <a:prstDash val="sysDot"/>
                </a:ln>
                <a:solidFill>
                  <a:schemeClr val="bg1"/>
                </a:solidFill>
                <a:latin typeface="+mn-ea"/>
                <a:ea typeface="+mn-ea"/>
                <a:cs typeface="微软雅黑" panose="020b0503020204020204" charset="-122"/>
                <a:sym typeface="+mn-ea"/>
              </a:rPr>
              <a:t>第五级</a:t>
            </a:r>
            <a:endParaRPr lang="zh-CN" altLang="en-US">
              <a:ln>
                <a:noFill/>
                <a:prstDash val="sysDot"/>
              </a:ln>
              <a:solidFill>
                <a:schemeClr val="bg1"/>
              </a:solidFill>
              <a:latin typeface="+mn-ea"/>
              <a:ea typeface="+mn-ea"/>
              <a:cs typeface="微软雅黑" panose="020b0503020204020204" charset="-122"/>
              <a:sym typeface="+mn-ea"/>
            </a:endParaRPr>
          </a:p>
        </p:txBody>
      </p:sp>
      <p:sp>
        <p:nvSpPr>
          <p:cNvPr id="8" name="标题"/>
          <p:cNvSpPr txBox="1">
            <a:spLocks noGrp="1"/>
          </p:cNvSpPr>
          <p:nvPr>
            <p:ph type="title" idx="1"/>
            <p:custDataLst>
              <p:tags r:id="rId7"/>
            </p:custDataLst>
          </p:nvPr>
        </p:nvSpPr>
        <p:spPr>
          <a:xfrm>
            <a:off x="608400" y="608400"/>
            <a:ext cx="10969200" cy="705600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3600" b="1" i="0" u="none" strike="noStrike" kern="1200" cap="none" spc="300" normalizeH="0" baseline="0" noProof="1">
                <a:ln>
                  <a:noFill/>
                  <a:prstDash val="sysDot"/>
                </a:ln>
                <a:gradFill>
                  <a:gsLst>
                    <a:gs pos="0">
                      <a:schemeClr val="bg1"/>
                    </a:gs>
                    <a:gs pos="100000">
                      <a:schemeClr val="accent1"/>
                    </a:gs>
                  </a:gsLst>
                  <a:lin ang="2700000" scaled="0"/>
                </a:gradFill>
                <a:latin typeface="+mj-ea"/>
                <a:ea typeface="+mj-ea"/>
                <a:cs typeface="+mj-ea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8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9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10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twoTxTwoObj" preserve="1">
  <p:cSld name="比较">
    <p:bg>
      <p:bgPr>
        <a:gradFill>
          <a:gsLst>
            <a:gs pos="14000">
              <a:schemeClr val="tx2"/>
            </a:gs>
            <a:gs pos="50000">
              <a:schemeClr val="tx2">
                <a:lumMod val="75000"/>
              </a:schemeClr>
            </a:gs>
          </a:gsLst>
          <a:path path="circle">
            <a:fillToRect l="100000" b="10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16" name="图片 15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"/>
          <a:stretch>
            <a:fillRect/>
          </a:stretch>
        </p:blipFill>
        <p:spPr>
          <a:xfrm>
            <a:off x="-4445" y="0"/>
            <a:ext cx="12201525" cy="6858000"/>
          </a:xfrm>
          <a:prstGeom prst="rect">
            <a:avLst/>
          </a:prstGeom>
        </p:spPr>
      </p:pic>
      <p:pic>
        <p:nvPicPr>
          <p:cNvPr id="15" name="图片 14" descr="徽标&#10;&#10;中度可信度描述已自动生成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3">
            <a:alphaModFix amt="20000"/>
          </a:blip>
          <a:stretch>
            <a:fillRect/>
          </a:stretch>
        </p:blipFill>
        <p:spPr>
          <a:xfrm>
            <a:off x="9286875" y="635"/>
            <a:ext cx="2905125" cy="6857365"/>
          </a:xfrm>
          <a:custGeom>
            <a:gdLst>
              <a:gd name="connsiteX0" fmla="*/ 0 w 10208547"/>
              <a:gd name="connsiteY0" fmla="*/ 0 h 7199313"/>
              <a:gd name="connsiteX1" fmla="*/ 10208547 w 10208547"/>
              <a:gd name="connsiteY1" fmla="*/ 0 h 7199313"/>
              <a:gd name="connsiteX2" fmla="*/ 10208547 w 10208547"/>
              <a:gd name="connsiteY2" fmla="*/ 7199313 h 7199313"/>
              <a:gd name="connsiteX3" fmla="*/ 0 w 10208547"/>
              <a:gd name="connsiteY3" fmla="*/ 7199313 h 7199313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0208547" h="7199313">
                <a:moveTo>
                  <a:pt x="0" y="0"/>
                </a:moveTo>
                <a:lnTo>
                  <a:pt x="10208547" y="0"/>
                </a:lnTo>
                <a:lnTo>
                  <a:pt x="10208547" y="7199313"/>
                </a:lnTo>
                <a:lnTo>
                  <a:pt x="0" y="7199313"/>
                </a:lnTo>
                <a:close/>
              </a:path>
            </a:pathLst>
          </a:custGeom>
        </p:spPr>
      </p:pic>
      <p:sp>
        <p:nvSpPr>
          <p:cNvPr id="14" name="正文"/>
          <p:cNvSpPr txBox="1">
            <a:spLocks noGrp="1"/>
          </p:cNvSpPr>
          <p:nvPr>
            <p:ph idx="5"/>
            <p:custDataLst>
              <p:tags r:id="rId5"/>
            </p:custDataLst>
          </p:nvPr>
        </p:nvSpPr>
        <p:spPr>
          <a:xfrm>
            <a:off x="6235200" y="1854000"/>
            <a:ext cx="5342400" cy="4395600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 typeface="Arial" pitchFamily="34" charset="0"/>
              <a:buChar char="●"/>
              <a:defRPr kumimoji="0" lang="zh-CN" altLang="en-US" sz="1800" b="0" i="0" u="none" strike="noStrike" kern="1200" cap="none" spc="150" normalizeH="0" baseline="0" noProof="1">
                <a:ln>
                  <a:noFill/>
                  <a:prstDash val="sysDot"/>
                </a:ln>
                <a:solidFill>
                  <a:schemeClr val="bg1"/>
                </a:solidFill>
                <a:uFillTx/>
                <a:latin typeface="+mn-ea"/>
                <a:ea typeface="+mn-ea"/>
                <a:cs typeface="微软雅黑" panose="020b0503020204020204" charset="-122"/>
                <a:sym typeface="+mn-ea"/>
              </a:defRPr>
            </a:lvl1pPr>
            <a:lvl2pPr marL="685800" marR="0" lvl="1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tabLst>
                <a:tab pos="1609725"/>
              </a:tabLst>
              <a:defRPr kumimoji="0" sz="16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itchFamily="34" charset="0"/>
                <a:ea typeface="微软雅黑"/>
              </a:defRPr>
            </a:lvl2pPr>
            <a:lvl3pPr marL="1143000" marR="0" lvl="2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defRPr kumimoji="0" sz="16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itchFamily="34" charset="0"/>
                <a:ea typeface="微软雅黑"/>
              </a:defRPr>
            </a:lvl3pPr>
            <a:lvl4pPr marL="1600200" marR="0" lvl="3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Wingdings" panose="05000000000000000000" charset="0"/>
              <a:buChar char=""/>
              <a:defRPr kumimoji="0" sz="14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itchFamily="34" charset="0"/>
                <a:ea typeface="微软雅黑"/>
              </a:defRPr>
            </a:lvl4pPr>
            <a:lvl5pPr marL="2057400" marR="0" lvl="4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Arial" pitchFamily="34" charset="0"/>
              <a:buChar char="•"/>
              <a:defRPr kumimoji="0" sz="14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itchFamily="34" charset="0"/>
                <a:ea typeface="微软雅黑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itchFamily="34" charset="0"/>
              <a:buNone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9pPr>
          </a:lstStyle>
          <a:p>
            <a:pPr lvl="0"/>
            <a:r>
              <a:rPr lang="zh-CN" altLang="en-US">
                <a:ln>
                  <a:noFill/>
                  <a:prstDash val="sysDot"/>
                </a:ln>
                <a:solidFill>
                  <a:schemeClr val="bg1"/>
                </a:solidFill>
                <a:latin typeface="+mn-ea"/>
                <a:ea typeface="+mn-ea"/>
                <a:cs typeface="微软雅黑" panose="020b0503020204020204" charset="-122"/>
                <a:sym typeface="+mn-ea"/>
              </a:rPr>
              <a:t>单击此处编辑母版文本样式</a:t>
            </a:r>
            <a:endParaRPr lang="zh-CN" altLang="en-US">
              <a:ln>
                <a:noFill/>
                <a:prstDash val="sysDot"/>
              </a:ln>
              <a:solidFill>
                <a:schemeClr val="bg1"/>
              </a:solidFill>
              <a:latin typeface="+mn-ea"/>
              <a:ea typeface="+mn-ea"/>
              <a:cs typeface="微软雅黑" panose="020b0503020204020204" charset="-122"/>
              <a:sym typeface="+mn-ea"/>
            </a:endParaRPr>
          </a:p>
          <a:p>
            <a:pPr lvl="1"/>
            <a:r>
              <a:rPr lang="zh-CN" altLang="en-US">
                <a:ln>
                  <a:noFill/>
                  <a:prstDash val="sysDot"/>
                </a:ln>
                <a:solidFill>
                  <a:schemeClr val="bg1"/>
                </a:solidFill>
                <a:latin typeface="+mn-ea"/>
                <a:ea typeface="+mn-ea"/>
                <a:cs typeface="微软雅黑" panose="020b0503020204020204" charset="-122"/>
                <a:sym typeface="+mn-ea"/>
              </a:rPr>
              <a:t>第二级</a:t>
            </a:r>
            <a:endParaRPr lang="zh-CN" altLang="en-US">
              <a:ln>
                <a:noFill/>
                <a:prstDash val="sysDot"/>
              </a:ln>
              <a:solidFill>
                <a:schemeClr val="bg1"/>
              </a:solidFill>
              <a:latin typeface="+mn-ea"/>
              <a:ea typeface="+mn-ea"/>
              <a:cs typeface="微软雅黑" panose="020b0503020204020204" charset="-122"/>
              <a:sym typeface="+mn-ea"/>
            </a:endParaRPr>
          </a:p>
          <a:p>
            <a:pPr lvl="2"/>
            <a:r>
              <a:rPr lang="zh-CN" altLang="en-US">
                <a:ln>
                  <a:noFill/>
                  <a:prstDash val="sysDot"/>
                </a:ln>
                <a:solidFill>
                  <a:schemeClr val="bg1"/>
                </a:solidFill>
                <a:latin typeface="+mn-ea"/>
                <a:ea typeface="+mn-ea"/>
                <a:cs typeface="微软雅黑" panose="020b0503020204020204" charset="-122"/>
                <a:sym typeface="+mn-ea"/>
              </a:rPr>
              <a:t>第三级</a:t>
            </a:r>
            <a:endParaRPr lang="zh-CN" altLang="en-US">
              <a:ln>
                <a:noFill/>
                <a:prstDash val="sysDot"/>
              </a:ln>
              <a:solidFill>
                <a:schemeClr val="bg1"/>
              </a:solidFill>
              <a:latin typeface="+mn-ea"/>
              <a:ea typeface="+mn-ea"/>
              <a:cs typeface="微软雅黑" panose="020b0503020204020204" charset="-122"/>
              <a:sym typeface="+mn-ea"/>
            </a:endParaRPr>
          </a:p>
          <a:p>
            <a:pPr lvl="3"/>
            <a:r>
              <a:rPr lang="zh-CN" altLang="en-US">
                <a:ln>
                  <a:noFill/>
                  <a:prstDash val="sysDot"/>
                </a:ln>
                <a:solidFill>
                  <a:schemeClr val="bg1"/>
                </a:solidFill>
                <a:latin typeface="+mn-ea"/>
                <a:ea typeface="+mn-ea"/>
                <a:cs typeface="微软雅黑" panose="020b0503020204020204" charset="-122"/>
                <a:sym typeface="+mn-ea"/>
              </a:rPr>
              <a:t>第四级</a:t>
            </a:r>
            <a:endParaRPr lang="zh-CN" altLang="en-US">
              <a:ln>
                <a:noFill/>
                <a:prstDash val="sysDot"/>
              </a:ln>
              <a:solidFill>
                <a:schemeClr val="bg1"/>
              </a:solidFill>
              <a:latin typeface="+mn-ea"/>
              <a:ea typeface="+mn-ea"/>
              <a:cs typeface="微软雅黑" panose="020b0503020204020204" charset="-122"/>
              <a:sym typeface="+mn-ea"/>
            </a:endParaRPr>
          </a:p>
          <a:p>
            <a:pPr lvl="4"/>
            <a:r>
              <a:rPr lang="zh-CN" altLang="en-US">
                <a:ln>
                  <a:noFill/>
                  <a:prstDash val="sysDot"/>
                </a:ln>
                <a:solidFill>
                  <a:schemeClr val="bg1"/>
                </a:solidFill>
                <a:latin typeface="+mn-ea"/>
                <a:ea typeface="+mn-ea"/>
                <a:cs typeface="微软雅黑" panose="020b0503020204020204" charset="-122"/>
                <a:sym typeface="+mn-ea"/>
              </a:rPr>
              <a:t>第五级</a:t>
            </a:r>
            <a:endParaRPr lang="zh-CN" altLang="en-US">
              <a:ln>
                <a:noFill/>
                <a:prstDash val="sysDot"/>
              </a:ln>
              <a:solidFill>
                <a:schemeClr val="bg1"/>
              </a:solidFill>
              <a:latin typeface="+mn-ea"/>
              <a:ea typeface="+mn-ea"/>
              <a:cs typeface="微软雅黑" panose="020b0503020204020204" charset="-122"/>
              <a:sym typeface="+mn-ea"/>
            </a:endParaRPr>
          </a:p>
        </p:txBody>
      </p:sp>
      <p:sp>
        <p:nvSpPr>
          <p:cNvPr id="13" name="标题"/>
          <p:cNvSpPr txBox="1">
            <a:spLocks noGrp="1"/>
          </p:cNvSpPr>
          <p:nvPr>
            <p:ph type="title" idx="4"/>
            <p:custDataLst>
              <p:tags r:id="rId6"/>
            </p:custDataLst>
          </p:nvPr>
        </p:nvSpPr>
        <p:spPr>
          <a:xfrm>
            <a:off x="6235065" y="1391285"/>
            <a:ext cx="5342255" cy="436880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2000" b="1" i="0" u="none" strike="noStrike" kern="1200" cap="none" spc="0" normalizeH="0" baseline="0" noProof="1">
                <a:solidFill>
                  <a:schemeClr val="bg1"/>
                </a:solidFill>
                <a:latin typeface="+mn-ea"/>
                <a:ea typeface="+mn-ea"/>
                <a:cs typeface="微软雅黑" panose="020b0503020204020204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2" name="正文"/>
          <p:cNvSpPr txBox="1">
            <a:spLocks noGrp="1"/>
          </p:cNvSpPr>
          <p:nvPr>
            <p:ph idx="3"/>
            <p:custDataLst>
              <p:tags r:id="rId7"/>
            </p:custDataLst>
          </p:nvPr>
        </p:nvSpPr>
        <p:spPr>
          <a:xfrm>
            <a:off x="608400" y="1854000"/>
            <a:ext cx="5342400" cy="4395600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 typeface="Arial" pitchFamily="34" charset="0"/>
              <a:buChar char="●"/>
              <a:defRPr kumimoji="0" lang="zh-CN" altLang="en-US" sz="1800" b="0" i="0" u="none" strike="noStrike" kern="1200" cap="none" spc="150" normalizeH="0" baseline="0" noProof="1">
                <a:ln>
                  <a:noFill/>
                  <a:prstDash val="sysDot"/>
                </a:ln>
                <a:solidFill>
                  <a:schemeClr val="bg1"/>
                </a:solidFill>
                <a:uFillTx/>
                <a:latin typeface="+mn-ea"/>
                <a:ea typeface="+mn-ea"/>
                <a:cs typeface="微软雅黑" panose="020b0503020204020204" charset="-122"/>
                <a:sym typeface="+mn-ea"/>
              </a:defRPr>
            </a:lvl1pPr>
            <a:lvl2pPr marL="685800" marR="0" lvl="1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tabLst>
                <a:tab pos="1609725"/>
              </a:tabLst>
              <a:defRPr kumimoji="0" sz="16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itchFamily="34" charset="0"/>
                <a:ea typeface="微软雅黑"/>
              </a:defRPr>
            </a:lvl2pPr>
            <a:lvl3pPr marL="1143000" marR="0" lvl="2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defRPr kumimoji="0" sz="16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itchFamily="34" charset="0"/>
                <a:ea typeface="微软雅黑"/>
              </a:defRPr>
            </a:lvl3pPr>
            <a:lvl4pPr marL="1600200" marR="0" lvl="3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Wingdings" panose="05000000000000000000" charset="0"/>
              <a:buChar char=""/>
              <a:defRPr kumimoji="0" sz="14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itchFamily="34" charset="0"/>
                <a:ea typeface="微软雅黑"/>
              </a:defRPr>
            </a:lvl4pPr>
            <a:lvl5pPr marL="2057400" marR="0" lvl="4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Arial" pitchFamily="34" charset="0"/>
              <a:buChar char="•"/>
              <a:defRPr kumimoji="0" sz="14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itchFamily="34" charset="0"/>
                <a:ea typeface="微软雅黑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itchFamily="34" charset="0"/>
              <a:buNone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9pPr>
          </a:lstStyle>
          <a:p>
            <a:pPr lvl="0"/>
            <a:r>
              <a:rPr lang="zh-CN" altLang="en-US">
                <a:ln>
                  <a:noFill/>
                  <a:prstDash val="sysDot"/>
                </a:ln>
                <a:solidFill>
                  <a:schemeClr val="bg1"/>
                </a:solidFill>
                <a:latin typeface="+mn-ea"/>
                <a:ea typeface="+mn-ea"/>
                <a:cs typeface="微软雅黑" panose="020b0503020204020204" charset="-122"/>
                <a:sym typeface="+mn-ea"/>
              </a:rPr>
              <a:t>单击此处编辑母版文本样式</a:t>
            </a:r>
            <a:endParaRPr lang="zh-CN" altLang="en-US">
              <a:ln>
                <a:noFill/>
                <a:prstDash val="sysDot"/>
              </a:ln>
              <a:solidFill>
                <a:schemeClr val="bg1"/>
              </a:solidFill>
              <a:latin typeface="+mn-ea"/>
              <a:ea typeface="+mn-ea"/>
              <a:cs typeface="微软雅黑" panose="020b0503020204020204" charset="-122"/>
              <a:sym typeface="+mn-ea"/>
            </a:endParaRPr>
          </a:p>
          <a:p>
            <a:pPr lvl="1"/>
            <a:r>
              <a:rPr lang="zh-CN" altLang="en-US">
                <a:ln>
                  <a:noFill/>
                  <a:prstDash val="sysDot"/>
                </a:ln>
                <a:solidFill>
                  <a:schemeClr val="bg1"/>
                </a:solidFill>
                <a:latin typeface="+mn-ea"/>
                <a:ea typeface="+mn-ea"/>
                <a:cs typeface="微软雅黑" panose="020b0503020204020204" charset="-122"/>
                <a:sym typeface="+mn-ea"/>
              </a:rPr>
              <a:t>第二级</a:t>
            </a:r>
            <a:endParaRPr lang="zh-CN" altLang="en-US">
              <a:ln>
                <a:noFill/>
                <a:prstDash val="sysDot"/>
              </a:ln>
              <a:solidFill>
                <a:schemeClr val="bg1"/>
              </a:solidFill>
              <a:latin typeface="+mn-ea"/>
              <a:ea typeface="+mn-ea"/>
              <a:cs typeface="微软雅黑" panose="020b0503020204020204" charset="-122"/>
              <a:sym typeface="+mn-ea"/>
            </a:endParaRPr>
          </a:p>
          <a:p>
            <a:pPr lvl="2"/>
            <a:r>
              <a:rPr lang="zh-CN" altLang="en-US">
                <a:ln>
                  <a:noFill/>
                  <a:prstDash val="sysDot"/>
                </a:ln>
                <a:solidFill>
                  <a:schemeClr val="bg1"/>
                </a:solidFill>
                <a:latin typeface="+mn-ea"/>
                <a:ea typeface="+mn-ea"/>
                <a:cs typeface="微软雅黑" panose="020b0503020204020204" charset="-122"/>
                <a:sym typeface="+mn-ea"/>
              </a:rPr>
              <a:t>第三级</a:t>
            </a:r>
            <a:endParaRPr lang="zh-CN" altLang="en-US">
              <a:ln>
                <a:noFill/>
                <a:prstDash val="sysDot"/>
              </a:ln>
              <a:solidFill>
                <a:schemeClr val="bg1"/>
              </a:solidFill>
              <a:latin typeface="+mn-ea"/>
              <a:ea typeface="+mn-ea"/>
              <a:cs typeface="微软雅黑" panose="020b0503020204020204" charset="-122"/>
              <a:sym typeface="+mn-ea"/>
            </a:endParaRPr>
          </a:p>
          <a:p>
            <a:pPr lvl="3"/>
            <a:r>
              <a:rPr lang="zh-CN" altLang="en-US">
                <a:ln>
                  <a:noFill/>
                  <a:prstDash val="sysDot"/>
                </a:ln>
                <a:solidFill>
                  <a:schemeClr val="bg1"/>
                </a:solidFill>
                <a:latin typeface="+mn-ea"/>
                <a:ea typeface="+mn-ea"/>
                <a:cs typeface="微软雅黑" panose="020b0503020204020204" charset="-122"/>
                <a:sym typeface="+mn-ea"/>
              </a:rPr>
              <a:t>第四级</a:t>
            </a:r>
            <a:endParaRPr lang="zh-CN" altLang="en-US">
              <a:ln>
                <a:noFill/>
                <a:prstDash val="sysDot"/>
              </a:ln>
              <a:solidFill>
                <a:schemeClr val="bg1"/>
              </a:solidFill>
              <a:latin typeface="+mn-ea"/>
              <a:ea typeface="+mn-ea"/>
              <a:cs typeface="微软雅黑" panose="020b0503020204020204" charset="-122"/>
              <a:sym typeface="+mn-ea"/>
            </a:endParaRPr>
          </a:p>
          <a:p>
            <a:pPr lvl="4"/>
            <a:r>
              <a:rPr lang="zh-CN" altLang="en-US">
                <a:ln>
                  <a:noFill/>
                  <a:prstDash val="sysDot"/>
                </a:ln>
                <a:solidFill>
                  <a:schemeClr val="bg1"/>
                </a:solidFill>
                <a:latin typeface="+mn-ea"/>
                <a:ea typeface="+mn-ea"/>
                <a:cs typeface="微软雅黑" panose="020b0503020204020204" charset="-122"/>
                <a:sym typeface="+mn-ea"/>
              </a:rPr>
              <a:t>第五级</a:t>
            </a:r>
            <a:endParaRPr lang="zh-CN" altLang="en-US">
              <a:ln>
                <a:noFill/>
                <a:prstDash val="sysDot"/>
              </a:ln>
              <a:solidFill>
                <a:schemeClr val="bg1"/>
              </a:solidFill>
              <a:latin typeface="+mn-ea"/>
              <a:ea typeface="+mn-ea"/>
              <a:cs typeface="微软雅黑" panose="020b0503020204020204" charset="-122"/>
              <a:sym typeface="+mn-ea"/>
            </a:endParaRPr>
          </a:p>
        </p:txBody>
      </p:sp>
      <p:sp>
        <p:nvSpPr>
          <p:cNvPr id="11" name="标题"/>
          <p:cNvSpPr txBox="1">
            <a:spLocks noGrp="1"/>
          </p:cNvSpPr>
          <p:nvPr>
            <p:ph type="title" idx="2"/>
            <p:custDataLst>
              <p:tags r:id="rId8"/>
            </p:custDataLst>
          </p:nvPr>
        </p:nvSpPr>
        <p:spPr>
          <a:xfrm>
            <a:off x="608330" y="1391285"/>
            <a:ext cx="5342255" cy="438150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2000" b="1" i="0" u="none" strike="noStrike" kern="1200" cap="none" spc="0" normalizeH="0" baseline="0" noProof="1">
                <a:solidFill>
                  <a:schemeClr val="bg1"/>
                </a:solidFill>
                <a:latin typeface="+mn-ea"/>
                <a:ea typeface="+mn-ea"/>
                <a:cs typeface="微软雅黑" panose="020b0503020204020204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" name="标题"/>
          <p:cNvSpPr txBox="1">
            <a:spLocks noGrp="1"/>
          </p:cNvSpPr>
          <p:nvPr>
            <p:ph type="title" idx="1"/>
            <p:custDataLst>
              <p:tags r:id="rId9"/>
            </p:custDataLst>
          </p:nvPr>
        </p:nvSpPr>
        <p:spPr>
          <a:xfrm>
            <a:off x="608400" y="608400"/>
            <a:ext cx="10969200" cy="705600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3600" b="1" i="0" u="none" strike="noStrike" kern="1200" cap="none" spc="300" normalizeH="0" baseline="0" noProof="1">
                <a:ln>
                  <a:noFill/>
                  <a:prstDash val="sysDot"/>
                </a:ln>
                <a:gradFill>
                  <a:gsLst>
                    <a:gs pos="0">
                      <a:schemeClr val="bg1"/>
                    </a:gs>
                    <a:gs pos="100000">
                      <a:schemeClr val="accent1"/>
                    </a:gs>
                  </a:gsLst>
                  <a:lin ang="2700000" scaled="0"/>
                </a:gradFill>
                <a:latin typeface="+mj-ea"/>
                <a:ea typeface="+mj-ea"/>
                <a:cs typeface="+mj-ea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  <p:custDataLst>
              <p:tags r:id="rId10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  <p:custDataLst>
              <p:tags r:id="rId11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  <p:custDataLst>
              <p:tags r:id="rId12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preserve="1" userDrawn="1">
  <p:cSld name="仅标题">
    <p:bg>
      <p:bgPr>
        <a:gradFill>
          <a:gsLst>
            <a:gs pos="14000">
              <a:schemeClr val="tx2"/>
            </a:gs>
            <a:gs pos="50000">
              <a:schemeClr val="tx2">
                <a:lumMod val="75000"/>
              </a:schemeClr>
            </a:gs>
          </a:gsLst>
          <a:path path="circle">
            <a:fillToRect l="100000" b="10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8" name="图片 27" descr="形状&#10;&#10;描述已自动生成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"/>
          <a:stretch>
            <a:fillRect/>
          </a:stretch>
        </p:blipFill>
        <p:spPr>
          <a:xfrm>
            <a:off x="0" y="0"/>
            <a:ext cx="12192000" cy="6908800"/>
          </a:xfrm>
          <a:custGeom>
            <a:gdLst>
              <a:gd name="connsiteX0" fmla="*/ 0 w 21597940"/>
              <a:gd name="connsiteY0" fmla="*/ 0 h 7198520"/>
              <a:gd name="connsiteX1" fmla="*/ 21597940 w 21597940"/>
              <a:gd name="connsiteY1" fmla="*/ 0 h 7198520"/>
              <a:gd name="connsiteX2" fmla="*/ 21597940 w 21597940"/>
              <a:gd name="connsiteY2" fmla="*/ 7198520 h 7198520"/>
              <a:gd name="connsiteX3" fmla="*/ 0 w 21597940"/>
              <a:gd name="connsiteY3" fmla="*/ 7198520 h 719852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1597940" h="7198520">
                <a:moveTo>
                  <a:pt x="0" y="0"/>
                </a:moveTo>
                <a:lnTo>
                  <a:pt x="21597940" y="0"/>
                </a:lnTo>
                <a:lnTo>
                  <a:pt x="21597940" y="7198520"/>
                </a:lnTo>
                <a:lnTo>
                  <a:pt x="0" y="7198520"/>
                </a:lnTo>
                <a:close/>
              </a:path>
            </a:pathLst>
          </a:custGeom>
        </p:spPr>
      </p:pic>
      <p:sp>
        <p:nvSpPr>
          <p:cNvPr id="7" name="副标题"/>
          <p:cNvSpPr txBox="1">
            <a:spLocks noGrp="1"/>
          </p:cNvSpPr>
          <p:nvPr>
            <p:ph type="body" idx="2" hasCustomPrompt="1"/>
            <p:custDataLst>
              <p:tags r:id="rId3"/>
            </p:custDataLst>
          </p:nvPr>
        </p:nvSpPr>
        <p:spPr>
          <a:xfrm>
            <a:off x="1663700" y="3935095"/>
            <a:ext cx="4310380" cy="450215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en-US" altLang="zh-CN" sz="2800" b="1" i="0" u="none" strike="noStrike" kern="1200" cap="none" spc="300" normalizeH="0" baseline="0" noProof="1">
                <a:gradFill>
                  <a:gsLst>
                    <a:gs pos="12000">
                      <a:schemeClr val="accent1"/>
                    </a:gs>
                    <a:gs pos="86000">
                      <a:schemeClr val="accent3"/>
                    </a:gs>
                    <a:gs pos="50000">
                      <a:schemeClr val="accent2"/>
                    </a:gs>
                  </a:gsLst>
                  <a:lin ang="0" scaled="0"/>
                </a:gradFill>
                <a:latin typeface="+mj-ea"/>
                <a:ea typeface="+mj-ea"/>
                <a:cs typeface="微软雅黑" panose="020b0503020204020204" charset="-122"/>
              </a:defRPr>
            </a:lvl1pPr>
          </a:lstStyle>
          <a:p>
            <a:pPr lvl="0" algn="l"/>
            <a:r>
              <a:rPr>
                <a:sym typeface="+mn-ea"/>
              </a:rPr>
              <a:t>单击此处编辑副标题</a:t>
            </a:r>
            <a:endParaRPr>
              <a:sym typeface="+mn-ea"/>
            </a:endParaRPr>
          </a:p>
        </p:txBody>
      </p:sp>
      <p:sp>
        <p:nvSpPr>
          <p:cNvPr id="6" name="标题"/>
          <p:cNvSpPr txBox="1">
            <a:spLocks noGrp="1"/>
          </p:cNvSpPr>
          <p:nvPr>
            <p:ph type="title" idx="1" hasCustomPrompt="1"/>
            <p:custDataLst>
              <p:tags r:id="rId4"/>
            </p:custDataLst>
          </p:nvPr>
        </p:nvSpPr>
        <p:spPr>
          <a:xfrm>
            <a:off x="1663700" y="2649855"/>
            <a:ext cx="4322445" cy="128524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7200" b="1" i="0" u="none" strike="noStrike" kern="1200" cap="none" spc="300" normalizeH="0" baseline="0" noProof="1">
                <a:solidFill>
                  <a:schemeClr val="bg1"/>
                </a:solidFill>
                <a:latin typeface="+mj-ea"/>
                <a:ea typeface="+mj-ea"/>
                <a:cs typeface="+mj-ea"/>
              </a:defRPr>
            </a:lvl1pPr>
          </a:lstStyle>
          <a:p>
            <a:pPr lvl="0"/>
            <a:r>
              <a:rPr>
                <a:sym typeface="+mn-ea"/>
              </a:rPr>
              <a:t>编辑标题</a:t>
            </a:r>
            <a:endParaRPr>
              <a:sym typeface="+mn-ea"/>
            </a:endParaRP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preserve="1" userDrawn="1">
  <p:cSld name="空白">
    <p:bg>
      <p:bgPr>
        <a:gradFill>
          <a:gsLst>
            <a:gs pos="14000">
              <a:schemeClr val="tx2"/>
            </a:gs>
            <a:gs pos="50000">
              <a:schemeClr val="tx2">
                <a:lumMod val="75000"/>
              </a:schemeClr>
            </a:gs>
          </a:gsLst>
          <a:path path="circle">
            <a:fillToRect l="100000" b="10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12" name="图片 11" descr="徽标&#10;&#10;中度可信度描述已自动生成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">
            <a:alphaModFix amt="20000"/>
          </a:blip>
          <a:stretch>
            <a:fillRect/>
          </a:stretch>
        </p:blipFill>
        <p:spPr>
          <a:xfrm>
            <a:off x="9413875" y="127635"/>
            <a:ext cx="2905125" cy="6857365"/>
          </a:xfrm>
          <a:custGeom>
            <a:gdLst>
              <a:gd name="connsiteX0" fmla="*/ 0 w 10208547"/>
              <a:gd name="connsiteY0" fmla="*/ 0 h 7199313"/>
              <a:gd name="connsiteX1" fmla="*/ 10208547 w 10208547"/>
              <a:gd name="connsiteY1" fmla="*/ 0 h 7199313"/>
              <a:gd name="connsiteX2" fmla="*/ 10208547 w 10208547"/>
              <a:gd name="connsiteY2" fmla="*/ 7199313 h 7199313"/>
              <a:gd name="connsiteX3" fmla="*/ 0 w 10208547"/>
              <a:gd name="connsiteY3" fmla="*/ 7199313 h 7199313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0208547" h="7199313">
                <a:moveTo>
                  <a:pt x="0" y="0"/>
                </a:moveTo>
                <a:lnTo>
                  <a:pt x="10208547" y="0"/>
                </a:lnTo>
                <a:lnTo>
                  <a:pt x="10208547" y="7199313"/>
                </a:lnTo>
                <a:lnTo>
                  <a:pt x="0" y="7199313"/>
                </a:lnTo>
                <a:close/>
              </a:path>
            </a:pathLst>
          </a:custGeom>
        </p:spPr>
      </p:pic>
      <p:pic>
        <p:nvPicPr>
          <p:cNvPr id="8" name="图片 7" descr="徽标&#10;&#10;中度可信度描述已自动生成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1">
            <a:alphaModFix amt="20000"/>
          </a:blip>
          <a:stretch>
            <a:fillRect/>
          </a:stretch>
        </p:blipFill>
        <p:spPr>
          <a:xfrm>
            <a:off x="9286875" y="635"/>
            <a:ext cx="2905125" cy="6857365"/>
          </a:xfrm>
          <a:custGeom>
            <a:gdLst>
              <a:gd name="connsiteX0" fmla="*/ 0 w 10208547"/>
              <a:gd name="connsiteY0" fmla="*/ 0 h 7199313"/>
              <a:gd name="connsiteX1" fmla="*/ 10208547 w 10208547"/>
              <a:gd name="connsiteY1" fmla="*/ 0 h 7199313"/>
              <a:gd name="connsiteX2" fmla="*/ 10208547 w 10208547"/>
              <a:gd name="connsiteY2" fmla="*/ 7199313 h 7199313"/>
              <a:gd name="connsiteX3" fmla="*/ 0 w 10208547"/>
              <a:gd name="connsiteY3" fmla="*/ 7199313 h 7199313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0208547" h="7199313">
                <a:moveTo>
                  <a:pt x="0" y="0"/>
                </a:moveTo>
                <a:lnTo>
                  <a:pt x="10208547" y="0"/>
                </a:lnTo>
                <a:lnTo>
                  <a:pt x="10208547" y="7199313"/>
                </a:lnTo>
                <a:lnTo>
                  <a:pt x="0" y="7199313"/>
                </a:lnTo>
                <a:close/>
              </a:path>
            </a:pathLst>
          </a:custGeom>
        </p:spPr>
      </p:pic>
      <p:pic>
        <p:nvPicPr>
          <p:cNvPr id="9" name="图片 8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4"/>
          <a:stretch>
            <a:fillRect/>
          </a:stretch>
        </p:blipFill>
        <p:spPr>
          <a:xfrm>
            <a:off x="-4445" y="0"/>
            <a:ext cx="12201525" cy="6858000"/>
          </a:xfrm>
          <a:prstGeom prst="rect">
            <a:avLst/>
          </a:prstGeom>
        </p:spPr>
      </p:pic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图片与标题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" name="图片占位符 2"/>
          <p:cNvSpPr>
            <a:spLocks noGrp="1"/>
          </p:cNvSpPr>
          <p:nvPr>
            <p:ph type="pic" idx="1"/>
            <p:custDataLst>
              <p:tags r:id="rId1"/>
            </p:custDataLst>
          </p:nvPr>
        </p:nvSpPr>
        <p:spPr>
          <a:xfrm>
            <a:off x="669930" y="952508"/>
            <a:ext cx="5283242" cy="5388907"/>
          </a:xfrm>
        </p:spPr>
        <p:txBody>
          <a:bodyPr vert="horz" lIns="101600" tIns="0" rIns="82550" bIns="0" rtlCol="0">
            <a:normAutofit/>
          </a:bodyPr>
          <a:lstStyle>
            <a:lvl1pPr marL="0" marR="0" lvl="0" indent="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itchFamily="34" charset="0"/>
              <a:buNone/>
              <a:defRPr kumimoji="0" lang="zh-CN" altLang="en-US" sz="1600" b="0" i="0" u="none" strike="noStrike" kern="1200" cap="none" spc="150" normalizeH="0" baseline="0" noProof="1">
                <a:solidFill>
                  <a:schemeClr val="bg1"/>
                </a:solidFill>
                <a:uFillTx/>
                <a:latin typeface="Arial" pitchFamily="34" charset="0"/>
                <a:ea typeface="微软雅黑"/>
                <a:cs typeface="+mn-cs"/>
                <a:sym typeface="+mn-ea"/>
              </a:defRPr>
            </a:lvl1pPr>
            <a:lvl2pPr marL="685800" marR="0" lvl="1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itchFamily="34" charset="0"/>
              <a:buChar char="•"/>
              <a:tabLst>
                <a:tab pos="1609725"/>
              </a:tabLst>
              <a:defRPr kumimoji="0" lang="zh-CN" altLang="en-US" sz="1600" b="0" i="0" u="none" strike="noStrike" kern="1200" cap="none" spc="150" normalizeH="0" baseline="0" noProof="1">
                <a:solidFill>
                  <a:schemeClr val="tx1"/>
                </a:solidFill>
                <a:uFillTx/>
                <a:latin typeface="+mn-lt"/>
                <a:ea typeface="+mn-ea"/>
                <a:cs typeface="+mn-cs"/>
                <a:sym typeface="+mn-ea"/>
              </a:defRPr>
            </a:lvl2pPr>
            <a:lvl3pPr marL="1143000" marR="0" lvl="2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itchFamily="34" charset="0"/>
              <a:buChar char="•"/>
              <a:defRPr kumimoji="0" lang="zh-CN" altLang="en-US" sz="1600" b="0" i="0" u="none" strike="noStrike" kern="1200" cap="none" spc="150" normalizeH="0" baseline="0" noProof="1">
                <a:solidFill>
                  <a:schemeClr val="tx1"/>
                </a:solidFill>
                <a:uFillTx/>
                <a:latin typeface="+mn-lt"/>
                <a:ea typeface="+mn-ea"/>
                <a:cs typeface="+mn-cs"/>
                <a:sym typeface="+mn-ea"/>
              </a:defRPr>
            </a:lvl3pPr>
            <a:lvl4pPr marL="1600200" marR="0" lvl="3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itchFamily="34" charset="0"/>
              <a:buChar char="•"/>
              <a:defRPr kumimoji="0" lang="zh-CN" altLang="en-US" sz="1600" b="0" i="0" u="none" strike="noStrike" kern="1200" cap="none" spc="150" normalizeH="0" baseline="0" noProof="1">
                <a:solidFill>
                  <a:schemeClr val="tx1"/>
                </a:solidFill>
                <a:uFillTx/>
                <a:latin typeface="+mn-lt"/>
                <a:ea typeface="+mn-ea"/>
                <a:cs typeface="+mn-cs"/>
                <a:sym typeface="+mn-ea"/>
              </a:defRPr>
            </a:lvl4pPr>
            <a:lvl5pPr marL="2057400" marR="0" lvl="4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itchFamily="34" charset="0"/>
              <a:buChar char="•"/>
              <a:defRPr kumimoji="0" lang="zh-CN" altLang="en-US" sz="1600" b="0" i="0" u="none" strike="noStrike" kern="1200" cap="none" spc="150" normalizeH="0" baseline="0" noProof="1">
                <a:solidFill>
                  <a:schemeClr val="tx1"/>
                </a:solidFill>
                <a:uFillTx/>
                <a:latin typeface="+mn-lt"/>
                <a:ea typeface="+mn-ea"/>
                <a:cs typeface="+mn-cs"/>
                <a:sym typeface="+mn-ea"/>
              </a:defRPr>
            </a:lvl5pPr>
          </a:lstStyle>
          <a:p>
            <a:pPr lvl="0"/>
            <a:endParaRPr>
              <a:sym typeface="+mn-ea"/>
            </a:endParaRP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  <p:custDataLst>
              <p:tags r:id="rId2"/>
            </p:custDataLst>
          </p:nvPr>
        </p:nvSpPr>
        <p:spPr>
          <a:xfrm>
            <a:off x="6238925" y="952508"/>
            <a:ext cx="5283242" cy="5388907"/>
          </a:xfrm>
        </p:spPr>
        <p:txBody>
          <a:bodyPr vert="horz" lIns="101600" tIns="0" rIns="82550" bIns="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itchFamily="34" charset="0"/>
              <a:buChar char="•"/>
              <a:defRPr kumimoji="0" lang="zh-CN" altLang="en-US" sz="1600" b="0" i="0" u="none" strike="noStrike" kern="1200" cap="none" spc="150" normalizeH="0" baseline="0" noProof="1">
                <a:solidFill>
                  <a:schemeClr val="bg1"/>
                </a:solidFill>
                <a:uFillTx/>
                <a:latin typeface="Arial" pitchFamily="34" charset="0"/>
                <a:ea typeface="微软雅黑"/>
                <a:cs typeface="+mn-cs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  <p:sp>
        <p:nvSpPr>
          <p:cNvPr id="11" name="标题 10"/>
          <p:cNvSpPr>
            <a:spLocks noGrp="1"/>
          </p:cNvSpPr>
          <p:nvPr>
            <p:ph type="title"/>
            <p:custDataLst>
              <p:tags r:id="rId6"/>
            </p:custDataLst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  <p:custDataLst>
              <p:tags r:id="rId1"/>
            </p:custDataLst>
          </p:nvPr>
        </p:nvSpPr>
        <p:spPr>
          <a:xfrm>
            <a:off x="10571135" y="952508"/>
            <a:ext cx="950984" cy="5388907"/>
          </a:xfrm>
        </p:spPr>
        <p:txBody>
          <a:bodyPr vert="eaVert" lIns="101600" tIns="38100" rIns="76200" bIns="38100" rtlCol="0" anchor="ctr" anchorCtr="0">
            <a:norm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spcAft>
                <a:spcPct val="0"/>
              </a:spcAft>
              <a:buNone/>
              <a:defRPr kumimoji="0" lang="zh-CN" altLang="en-US" sz="2400" b="1" i="0" u="none" strike="noStrike" kern="1200" cap="none" spc="200" normalizeH="0" baseline="0" noProof="1">
                <a:solidFill>
                  <a:schemeClr val="bg1"/>
                </a:solidFill>
                <a:uFillTx/>
                <a:latin typeface="Arial" pitchFamily="34" charset="0"/>
                <a:ea typeface="微软雅黑"/>
                <a:cs typeface="+mj-cs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  <p:custDataLst>
              <p:tags r:id="rId2"/>
            </p:custDataLst>
          </p:nvPr>
        </p:nvSpPr>
        <p:spPr>
          <a:xfrm>
            <a:off x="669925" y="952500"/>
            <a:ext cx="9828101" cy="5388907"/>
          </a:xfrm>
        </p:spPr>
        <p:txBody>
          <a:bodyPr vert="eaVert">
            <a:normAutofit/>
          </a:bodyPr>
          <a:lstStyle>
            <a:lvl1pPr indent="0" eaLnBrk="1" fontAlgn="auto" latinLnBrk="0" hangingPunct="1">
              <a:defRPr baseline="0">
                <a:solidFill>
                  <a:schemeClr val="bg1"/>
                </a:solidFill>
                <a:latin typeface="Arial" pitchFamily="34" charset="0"/>
                <a:ea typeface="微软雅黑"/>
              </a:defRPr>
            </a:lvl1pPr>
            <a:lvl2pPr indent="0" eaLnBrk="1" fontAlgn="auto" latinLnBrk="0" hangingPunct="1">
              <a:defRPr baseline="0">
                <a:solidFill>
                  <a:schemeClr val="bg1"/>
                </a:solidFill>
                <a:latin typeface="Arial" pitchFamily="34" charset="0"/>
                <a:ea typeface="微软雅黑"/>
              </a:defRPr>
            </a:lvl2pPr>
            <a:lvl3pPr indent="0" eaLnBrk="1" fontAlgn="auto" latinLnBrk="0" hangingPunct="1">
              <a:defRPr baseline="0">
                <a:solidFill>
                  <a:schemeClr val="bg1"/>
                </a:solidFill>
                <a:latin typeface="Arial" pitchFamily="34" charset="0"/>
                <a:ea typeface="微软雅黑"/>
              </a:defRPr>
            </a:lvl3pPr>
            <a:lvl4pPr indent="0" eaLnBrk="1" fontAlgn="auto" latinLnBrk="0" hangingPunct="1">
              <a:defRPr baseline="0">
                <a:solidFill>
                  <a:schemeClr val="bg1"/>
                </a:solidFill>
                <a:latin typeface="Arial" pitchFamily="34" charset="0"/>
                <a:ea typeface="微软雅黑"/>
              </a:defRPr>
            </a:lvl4pPr>
            <a:lvl5pPr indent="0" eaLnBrk="1" fontAlgn="auto" latinLnBrk="0" hangingPunct="1">
              <a:defRPr baseline="0">
                <a:solidFill>
                  <a:schemeClr val="bg1"/>
                </a:solidFill>
                <a:latin typeface="Arial" pitchFamily="34" charset="0"/>
                <a:ea typeface="微软雅黑"/>
              </a:defRPr>
            </a:lvl5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obj" preserve="1">
  <p:cSld name="内容">
    <p:bg>
      <p:bgPr>
        <a:gradFill>
          <a:gsLst>
            <a:gs pos="14000">
              <a:schemeClr val="tx2"/>
            </a:gs>
            <a:gs pos="50000">
              <a:schemeClr val="tx2">
                <a:lumMod val="75000"/>
              </a:schemeClr>
            </a:gs>
          </a:gsLst>
          <a:path path="circle">
            <a:fillToRect l="100000" b="10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9" name="图片 8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"/>
          <a:stretch>
            <a:fillRect/>
          </a:stretch>
        </p:blipFill>
        <p:spPr>
          <a:xfrm>
            <a:off x="-4445" y="0"/>
            <a:ext cx="12201525" cy="6858000"/>
          </a:xfrm>
          <a:prstGeom prst="rect">
            <a:avLst/>
          </a:prstGeom>
        </p:spPr>
      </p:pic>
      <p:pic>
        <p:nvPicPr>
          <p:cNvPr id="8" name="图片 7" descr="徽标&#10;&#10;中度可信度描述已自动生成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3">
            <a:alphaModFix amt="20000"/>
          </a:blip>
          <a:stretch>
            <a:fillRect/>
          </a:stretch>
        </p:blipFill>
        <p:spPr>
          <a:xfrm>
            <a:off x="9286875" y="635"/>
            <a:ext cx="2905125" cy="6857365"/>
          </a:xfrm>
          <a:custGeom>
            <a:gdLst>
              <a:gd name="connsiteX0" fmla="*/ 0 w 10208547"/>
              <a:gd name="connsiteY0" fmla="*/ 0 h 7199313"/>
              <a:gd name="connsiteX1" fmla="*/ 10208547 w 10208547"/>
              <a:gd name="connsiteY1" fmla="*/ 0 h 7199313"/>
              <a:gd name="connsiteX2" fmla="*/ 10208547 w 10208547"/>
              <a:gd name="connsiteY2" fmla="*/ 7199313 h 7199313"/>
              <a:gd name="connsiteX3" fmla="*/ 0 w 10208547"/>
              <a:gd name="connsiteY3" fmla="*/ 7199313 h 7199313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0208547" h="7199313">
                <a:moveTo>
                  <a:pt x="0" y="0"/>
                </a:moveTo>
                <a:lnTo>
                  <a:pt x="10208547" y="0"/>
                </a:lnTo>
                <a:lnTo>
                  <a:pt x="10208547" y="7199313"/>
                </a:lnTo>
                <a:lnTo>
                  <a:pt x="0" y="7199313"/>
                </a:lnTo>
                <a:close/>
              </a:path>
            </a:pathLst>
          </a:custGeom>
        </p:spPr>
      </p:pic>
      <p:pic>
        <p:nvPicPr>
          <p:cNvPr id="12" name="图片 11" descr="徽标&#10;&#10;中度可信度描述已自动生成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3">
            <a:alphaModFix amt="20000"/>
          </a:blip>
          <a:stretch>
            <a:fillRect/>
          </a:stretch>
        </p:blipFill>
        <p:spPr>
          <a:xfrm>
            <a:off x="9286875" y="635"/>
            <a:ext cx="2905125" cy="6857365"/>
          </a:xfrm>
          <a:custGeom>
            <a:gdLst>
              <a:gd name="connsiteX0" fmla="*/ 0 w 10208547"/>
              <a:gd name="connsiteY0" fmla="*/ 0 h 7199313"/>
              <a:gd name="connsiteX1" fmla="*/ 10208547 w 10208547"/>
              <a:gd name="connsiteY1" fmla="*/ 0 h 7199313"/>
              <a:gd name="connsiteX2" fmla="*/ 10208547 w 10208547"/>
              <a:gd name="connsiteY2" fmla="*/ 7199313 h 7199313"/>
              <a:gd name="connsiteX3" fmla="*/ 0 w 10208547"/>
              <a:gd name="connsiteY3" fmla="*/ 7199313 h 7199313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0208547" h="7199313">
                <a:moveTo>
                  <a:pt x="0" y="0"/>
                </a:moveTo>
                <a:lnTo>
                  <a:pt x="10208547" y="0"/>
                </a:lnTo>
                <a:lnTo>
                  <a:pt x="10208547" y="7199313"/>
                </a:lnTo>
                <a:lnTo>
                  <a:pt x="0" y="7199313"/>
                </a:lnTo>
                <a:close/>
              </a:path>
            </a:pathLst>
          </a:custGeom>
        </p:spPr>
      </p:pic>
      <p:sp>
        <p:nvSpPr>
          <p:cNvPr id="7" name="正文"/>
          <p:cNvSpPr txBox="1">
            <a:spLocks noGrp="1"/>
          </p:cNvSpPr>
          <p:nvPr>
            <p:ph idx="1"/>
            <p:custDataLst>
              <p:tags r:id="rId6"/>
            </p:custDataLst>
          </p:nvPr>
        </p:nvSpPr>
        <p:spPr>
          <a:xfrm>
            <a:off x="611505" y="598170"/>
            <a:ext cx="10968990" cy="5662930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 typeface="Arial" pitchFamily="34" charset="0"/>
              <a:buChar char="●"/>
              <a:defRPr kumimoji="0" lang="zh-CN" altLang="en-US" sz="1800" b="0" i="0" u="none" strike="noStrike" kern="1200" cap="none" spc="150" normalizeH="0" baseline="0" noProof="1">
                <a:ln>
                  <a:noFill/>
                  <a:prstDash val="sysDot"/>
                </a:ln>
                <a:solidFill>
                  <a:schemeClr val="bg1"/>
                </a:solidFill>
                <a:uFillTx/>
                <a:latin typeface="+mn-ea"/>
                <a:ea typeface="+mn-ea"/>
                <a:cs typeface="微软雅黑" panose="020b0503020204020204" charset="-122"/>
                <a:sym typeface="+mn-ea"/>
              </a:defRPr>
            </a:lvl1pPr>
            <a:lvl2pPr marL="685800" marR="0" lvl="1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tabLst>
                <a:tab pos="1609725"/>
              </a:tabLst>
              <a:defRPr kumimoji="0" sz="16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itchFamily="34" charset="0"/>
                <a:ea typeface="微软雅黑"/>
              </a:defRPr>
            </a:lvl2pPr>
            <a:lvl3pPr marL="1143000" marR="0" lvl="2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defRPr kumimoji="0" sz="16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itchFamily="34" charset="0"/>
                <a:ea typeface="微软雅黑"/>
              </a:defRPr>
            </a:lvl3pPr>
            <a:lvl4pPr marL="1600200" marR="0" lvl="3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Wingdings" panose="05000000000000000000" charset="0"/>
              <a:buChar char=""/>
              <a:defRPr kumimoji="0" sz="14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itchFamily="34" charset="0"/>
                <a:ea typeface="微软雅黑"/>
              </a:defRPr>
            </a:lvl4pPr>
            <a:lvl5pPr marL="2057400" marR="0" lvl="4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Arial" pitchFamily="34" charset="0"/>
              <a:buChar char="•"/>
              <a:defRPr kumimoji="0" sz="14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itchFamily="34" charset="0"/>
                <a:ea typeface="微软雅黑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itchFamily="34" charset="0"/>
              <a:buNone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9pPr>
          </a:lstStyle>
          <a:p>
            <a:pPr lvl="0"/>
            <a:r>
              <a:rPr lang="zh-CN" altLang="en-US">
                <a:ln>
                  <a:noFill/>
                  <a:prstDash val="sysDot"/>
                </a:ln>
                <a:solidFill>
                  <a:schemeClr val="bg1"/>
                </a:solidFill>
                <a:latin typeface="+mn-ea"/>
                <a:ea typeface="+mn-ea"/>
                <a:cs typeface="微软雅黑" panose="020b0503020204020204" charset="-122"/>
                <a:sym typeface="+mn-ea"/>
              </a:rPr>
              <a:t>单击此处编辑母版文本样式</a:t>
            </a:r>
            <a:endParaRPr lang="zh-CN" altLang="en-US">
              <a:ln>
                <a:noFill/>
                <a:prstDash val="sysDot"/>
              </a:ln>
              <a:solidFill>
                <a:schemeClr val="bg1"/>
              </a:solidFill>
              <a:latin typeface="+mn-ea"/>
              <a:ea typeface="+mn-ea"/>
              <a:cs typeface="微软雅黑" panose="020b0503020204020204" charset="-122"/>
              <a:sym typeface="+mn-ea"/>
            </a:endParaRPr>
          </a:p>
          <a:p>
            <a:pPr lvl="1"/>
            <a:r>
              <a:rPr lang="zh-CN" altLang="en-US">
                <a:ln>
                  <a:noFill/>
                  <a:prstDash val="sysDot"/>
                </a:ln>
                <a:solidFill>
                  <a:schemeClr val="bg1"/>
                </a:solidFill>
                <a:latin typeface="+mn-ea"/>
                <a:ea typeface="+mn-ea"/>
                <a:cs typeface="微软雅黑" panose="020b0503020204020204" charset="-122"/>
                <a:sym typeface="+mn-ea"/>
              </a:rPr>
              <a:t>第二级</a:t>
            </a:r>
            <a:endParaRPr lang="zh-CN" altLang="en-US">
              <a:ln>
                <a:noFill/>
                <a:prstDash val="sysDot"/>
              </a:ln>
              <a:solidFill>
                <a:schemeClr val="bg1"/>
              </a:solidFill>
              <a:latin typeface="+mn-ea"/>
              <a:ea typeface="+mn-ea"/>
              <a:cs typeface="微软雅黑" panose="020b0503020204020204" charset="-122"/>
              <a:sym typeface="+mn-ea"/>
            </a:endParaRPr>
          </a:p>
          <a:p>
            <a:pPr lvl="2"/>
            <a:r>
              <a:rPr lang="zh-CN" altLang="en-US">
                <a:ln>
                  <a:noFill/>
                  <a:prstDash val="sysDot"/>
                </a:ln>
                <a:solidFill>
                  <a:schemeClr val="bg1"/>
                </a:solidFill>
                <a:latin typeface="+mn-ea"/>
                <a:ea typeface="+mn-ea"/>
                <a:cs typeface="微软雅黑" panose="020b0503020204020204" charset="-122"/>
                <a:sym typeface="+mn-ea"/>
              </a:rPr>
              <a:t>第三级</a:t>
            </a:r>
            <a:endParaRPr lang="zh-CN" altLang="en-US">
              <a:ln>
                <a:noFill/>
                <a:prstDash val="sysDot"/>
              </a:ln>
              <a:solidFill>
                <a:schemeClr val="bg1"/>
              </a:solidFill>
              <a:latin typeface="+mn-ea"/>
              <a:ea typeface="+mn-ea"/>
              <a:cs typeface="微软雅黑" panose="020b0503020204020204" charset="-122"/>
              <a:sym typeface="+mn-ea"/>
            </a:endParaRPr>
          </a:p>
          <a:p>
            <a:pPr lvl="3"/>
            <a:r>
              <a:rPr lang="zh-CN" altLang="en-US">
                <a:ln>
                  <a:noFill/>
                  <a:prstDash val="sysDot"/>
                </a:ln>
                <a:solidFill>
                  <a:schemeClr val="bg1"/>
                </a:solidFill>
                <a:latin typeface="+mn-ea"/>
                <a:ea typeface="+mn-ea"/>
                <a:cs typeface="微软雅黑" panose="020b0503020204020204" charset="-122"/>
                <a:sym typeface="+mn-ea"/>
              </a:rPr>
              <a:t>第四级</a:t>
            </a:r>
            <a:endParaRPr lang="zh-CN" altLang="en-US">
              <a:ln>
                <a:noFill/>
                <a:prstDash val="sysDot"/>
              </a:ln>
              <a:solidFill>
                <a:schemeClr val="bg1"/>
              </a:solidFill>
              <a:latin typeface="+mn-ea"/>
              <a:ea typeface="+mn-ea"/>
              <a:cs typeface="微软雅黑" panose="020b0503020204020204" charset="-122"/>
              <a:sym typeface="+mn-ea"/>
            </a:endParaRPr>
          </a:p>
          <a:p>
            <a:pPr lvl="4"/>
            <a:r>
              <a:rPr lang="zh-CN" altLang="en-US">
                <a:ln>
                  <a:noFill/>
                  <a:prstDash val="sysDot"/>
                </a:ln>
                <a:solidFill>
                  <a:schemeClr val="bg1"/>
                </a:solidFill>
                <a:latin typeface="+mn-ea"/>
                <a:ea typeface="+mn-ea"/>
                <a:cs typeface="微软雅黑" panose="020b0503020204020204" charset="-122"/>
                <a:sym typeface="+mn-ea"/>
              </a:rPr>
              <a:t>第五级</a:t>
            </a:r>
            <a:endParaRPr lang="zh-CN" altLang="en-US">
              <a:ln>
                <a:noFill/>
                <a:prstDash val="sysDot"/>
              </a:ln>
              <a:solidFill>
                <a:schemeClr val="bg1"/>
              </a:solidFill>
              <a:latin typeface="+mn-ea"/>
              <a:ea typeface="+mn-ea"/>
              <a:cs typeface="微软雅黑" panose="020b0503020204020204" charset="-122"/>
              <a:sym typeface="+mn-ea"/>
            </a:endParaRP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obj" preserve="1">
  <p:cSld name="末尾幻灯片">
    <p:bg>
      <p:bgPr>
        <a:gradFill>
          <a:gsLst>
            <a:gs pos="14000">
              <a:schemeClr val="tx2"/>
            </a:gs>
            <a:gs pos="50000">
              <a:schemeClr val="tx2">
                <a:lumMod val="75000"/>
              </a:schemeClr>
            </a:gs>
          </a:gsLst>
          <a:path path="circle">
            <a:fillToRect l="100000" b="10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9" name="图片 8" descr="未标题-1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"/>
          <a:stretch>
            <a:fillRect/>
          </a:stretch>
        </p:blipFill>
        <p:spPr>
          <a:xfrm flipH="1">
            <a:off x="0" y="0"/>
            <a:ext cx="12192000" cy="6858000"/>
          </a:xfrm>
          <a:prstGeom prst="rect">
            <a:avLst/>
          </a:prstGeom>
        </p:spPr>
      </p:pic>
      <p:sp>
        <p:nvSpPr>
          <p:cNvPr id="8" name="标题"/>
          <p:cNvSpPr txBox="1">
            <a:spLocks noGrp="1"/>
          </p:cNvSpPr>
          <p:nvPr>
            <p:ph type="title" idx="2" hasCustomPrompt="1"/>
            <p:custDataLst>
              <p:tags r:id="rId3"/>
            </p:custDataLst>
          </p:nvPr>
        </p:nvSpPr>
        <p:spPr>
          <a:xfrm>
            <a:off x="581025" y="3305175"/>
            <a:ext cx="7808595" cy="1862455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Autofit/>
          </a:bodyPr>
          <a:lstStyle>
            <a:lvl1pPr marL="0" marR="0" algn="l" defTabSz="96012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6000" b="1" i="0" u="none" strike="noStrike" kern="1200" cap="none" spc="300" normalizeH="0" baseline="0" noProof="1">
                <a:solidFill>
                  <a:schemeClr val="bg1"/>
                </a:solidFill>
                <a:latin typeface="微软雅黑"/>
                <a:ea typeface="微软雅黑"/>
                <a:cs typeface="+mj-ea"/>
                <a:sym typeface="+mn-ea"/>
              </a:defRPr>
            </a:lvl1pPr>
          </a:lstStyle>
          <a:p>
            <a:pPr lvl="0" algn="l" defTabSz="960120"/>
            <a:r>
              <a:rPr>
                <a:sym typeface="+mn-ea"/>
              </a:rPr>
              <a:t>单击此处编辑标题</a:t>
            </a:r>
            <a:endParaRPr>
              <a:sym typeface="+mn-ea"/>
            </a:endParaRPr>
          </a:p>
        </p:txBody>
      </p:sp>
      <p:sp>
        <p:nvSpPr>
          <p:cNvPr id="7" name="署名"/>
          <p:cNvSpPr txBox="1">
            <a:spLocks noGrp="1"/>
          </p:cNvSpPr>
          <p:nvPr>
            <p:ph type="body" idx="1" hasCustomPrompt="1"/>
            <p:custDataLst>
              <p:tags r:id="rId4"/>
            </p:custDataLst>
          </p:nvPr>
        </p:nvSpPr>
        <p:spPr>
          <a:xfrm>
            <a:off x="855980" y="2310130"/>
            <a:ext cx="1777365" cy="463550"/>
          </a:xfrm>
          <a:prstGeom prst="wedgeRoundRectCallout">
            <a:avLst>
              <a:gd name="adj1" fmla="val -30580"/>
              <a:gd name="adj2" fmla="val 86575"/>
              <a:gd name="adj3" fmla="val 16667"/>
            </a:avLst>
          </a:prstGeom>
          <a:gradFill>
            <a:gsLst>
              <a:gs pos="12000">
                <a:schemeClr val="accent2"/>
              </a:gs>
              <a:gs pos="100000">
                <a:schemeClr val="accent4"/>
              </a:gs>
            </a:gsLst>
            <a:lin ang="0" scaled="0"/>
          </a:gradFill>
        </p:spPr>
        <p:txBody>
          <a:bodyPr wrap="square" lIns="0" tIns="0" rIns="0" bIns="0" rtlCol="0" anchor="ctr">
            <a:noAutofit/>
          </a:bodyPr>
          <a:lstStyle>
            <a:lvl1pPr marL="0" marR="0" algn="ctr" defTabSz="914400" rtl="0" eaLnBrk="1" fontAlgn="auto" latinLnBrk="0" hangingPunct="1">
              <a:lnSpc>
                <a:spcPct val="120000"/>
              </a:lnSpc>
              <a:buClrTx/>
              <a:buSzTx/>
              <a:buFontTx/>
              <a:buNone/>
              <a:defRPr kumimoji="0" lang="zh-CN" altLang="en-US" sz="1400" b="1" i="0" u="none" strike="noStrike" kern="1200" cap="none" spc="150" normalizeH="0" baseline="0" noProof="1">
                <a:solidFill>
                  <a:schemeClr val="bg1"/>
                </a:solidFill>
                <a:latin typeface="+mj-ea"/>
                <a:ea typeface="+mj-ea"/>
                <a:cs typeface="微软雅黑" panose="020b0503020204020204" charset="-122"/>
                <a:sym typeface="+mn-ea"/>
              </a:defRPr>
            </a:lvl1pPr>
          </a:lstStyle>
          <a:p>
            <a:pPr lvl="0" algn="ctr">
              <a:lnSpc>
                <a:spcPct val="120000"/>
              </a:lnSpc>
            </a:pPr>
            <a:r>
              <a:rPr>
                <a:sym typeface="+mn-ea"/>
              </a:rPr>
              <a:t>单击此处编辑文本</a:t>
            </a:r>
            <a:endParaRPr>
              <a:sym typeface="+mn-ea"/>
            </a:endParaRP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titleOnly" preserve="1">
  <p:cSld name="通用">
    <p:bg>
      <p:bgPr>
        <a:gradFill>
          <a:gsLst>
            <a:gs pos="14000">
              <a:schemeClr val="tx2"/>
            </a:gs>
            <a:gs pos="50000">
              <a:schemeClr val="tx2">
                <a:lumMod val="75000"/>
              </a:schemeClr>
            </a:gs>
          </a:gsLst>
          <a:path path="circle">
            <a:fillToRect l="100000" b="10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8" name="图片 7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"/>
          <a:stretch>
            <a:fillRect/>
          </a:stretch>
        </p:blipFill>
        <p:spPr>
          <a:xfrm>
            <a:off x="-4445" y="0"/>
            <a:ext cx="12201525" cy="6858000"/>
          </a:xfrm>
          <a:prstGeom prst="rect">
            <a:avLst/>
          </a:prstGeom>
        </p:spPr>
      </p:pic>
      <p:pic>
        <p:nvPicPr>
          <p:cNvPr id="7" name="图片 6" descr="徽标&#10;&#10;中度可信度描述已自动生成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3">
            <a:alphaModFix amt="20000"/>
          </a:blip>
          <a:stretch>
            <a:fillRect/>
          </a:stretch>
        </p:blipFill>
        <p:spPr>
          <a:xfrm>
            <a:off x="9286875" y="635"/>
            <a:ext cx="2905125" cy="6857365"/>
          </a:xfrm>
          <a:custGeom>
            <a:gdLst>
              <a:gd name="connsiteX0" fmla="*/ 0 w 10208547"/>
              <a:gd name="connsiteY0" fmla="*/ 0 h 7199313"/>
              <a:gd name="connsiteX1" fmla="*/ 10208547 w 10208547"/>
              <a:gd name="connsiteY1" fmla="*/ 0 h 7199313"/>
              <a:gd name="connsiteX2" fmla="*/ 10208547 w 10208547"/>
              <a:gd name="connsiteY2" fmla="*/ 7199313 h 7199313"/>
              <a:gd name="connsiteX3" fmla="*/ 0 w 10208547"/>
              <a:gd name="connsiteY3" fmla="*/ 7199313 h 7199313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0208547" h="7199313">
                <a:moveTo>
                  <a:pt x="0" y="0"/>
                </a:moveTo>
                <a:lnTo>
                  <a:pt x="10208547" y="0"/>
                </a:lnTo>
                <a:lnTo>
                  <a:pt x="10208547" y="7199313"/>
                </a:lnTo>
                <a:lnTo>
                  <a:pt x="0" y="7199313"/>
                </a:lnTo>
                <a:close/>
              </a:path>
            </a:pathLst>
          </a:custGeom>
        </p:spPr>
      </p:pic>
      <p:sp>
        <p:nvSpPr>
          <p:cNvPr id="6" name="标题"/>
          <p:cNvSpPr txBox="1">
            <a:spLocks noGrp="1"/>
          </p:cNvSpPr>
          <p:nvPr>
            <p:ph type="title" idx="1"/>
            <p:custDataLst>
              <p:tags r:id="rId5"/>
            </p:custDataLst>
          </p:nvPr>
        </p:nvSpPr>
        <p:spPr>
          <a:xfrm>
            <a:off x="608400" y="608400"/>
            <a:ext cx="10969200" cy="705600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3600" b="1" i="0" u="none" strike="noStrike" kern="1200" cap="none" spc="300" normalizeH="0" baseline="0" noProof="1">
                <a:ln>
                  <a:noFill/>
                  <a:prstDash val="sysDot"/>
                </a:ln>
                <a:gradFill>
                  <a:gsLst>
                    <a:gs pos="0">
                      <a:schemeClr val="bg1"/>
                    </a:gs>
                    <a:gs pos="100000">
                      <a:schemeClr val="accent1"/>
                    </a:gs>
                  </a:gsLst>
                  <a:lin ang="2700000" scaled="0"/>
                </a:gradFill>
                <a:latin typeface="+mj-ea"/>
                <a:ea typeface="+mj-ea"/>
                <a:cs typeface="+mj-ea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相框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8" name="矩形 7"/>
          <p:cNvSpPr/>
          <p:nvPr userDrawn="1">
            <p:custDataLst>
              <p:tags r:id="rId1"/>
            </p:custDataLst>
          </p:nvPr>
        </p:nvSpPr>
        <p:spPr>
          <a:xfrm>
            <a:off x="292800" y="304200"/>
            <a:ext cx="11606400" cy="62496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2"/>
            </p:custDataLst>
          </p:nvPr>
        </p:nvSpPr>
        <p:spPr>
          <a:xfrm>
            <a:off x="1281600" y="1249200"/>
            <a:ext cx="9626400" cy="723600"/>
          </a:xfrm>
        </p:spPr>
        <p:txBody>
          <a:bodyPr anchor="ctr"/>
          <a:lstStyle>
            <a:lvl1pPr>
              <a:defRPr sz="3200" baseline="0">
                <a:solidFill>
                  <a:schemeClr val="bg1"/>
                </a:solidFill>
                <a:latin typeface="Arial" pitchFamily="34" charset="0"/>
                <a:ea typeface="微软雅黑"/>
              </a:defRPr>
            </a:lvl1pPr>
          </a:lstStyle>
          <a:p>
            <a:r>
              <a:rPr lang="zh-CN" altLang="en-US"/>
              <a:t>单击此处编辑标题</a:t>
            </a:r>
            <a:endParaRPr lang="zh-CN" altLang="en-US"/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  <p:custDataLst>
              <p:tags r:id="rId3"/>
            </p:custDataLst>
          </p:nvPr>
        </p:nvSpPr>
        <p:spPr>
          <a:xfrm>
            <a:off x="1281113" y="2163600"/>
            <a:ext cx="9626600" cy="3445200"/>
          </a:xfrm>
        </p:spPr>
        <p:txBody>
          <a:bodyPr/>
          <a:lstStyle>
            <a:lvl1pPr>
              <a:defRPr baseline="0">
                <a:solidFill>
                  <a:schemeClr val="bg1"/>
                </a:solidFill>
                <a:latin typeface="Arial" pitchFamily="34" charset="0"/>
                <a:ea typeface="微软雅黑"/>
              </a:defRPr>
            </a:lvl1pPr>
            <a:lvl2pPr>
              <a:defRPr baseline="0">
                <a:solidFill>
                  <a:schemeClr val="bg1"/>
                </a:solidFill>
                <a:latin typeface="Arial" pitchFamily="34" charset="0"/>
                <a:ea typeface="微软雅黑"/>
              </a:defRPr>
            </a:lvl2pPr>
            <a:lvl3pPr>
              <a:defRPr baseline="0">
                <a:solidFill>
                  <a:schemeClr val="bg1"/>
                </a:solidFill>
                <a:latin typeface="Arial" pitchFamily="34" charset="0"/>
                <a:ea typeface="微软雅黑"/>
              </a:defRPr>
            </a:lvl3pPr>
            <a:lvl4pPr>
              <a:defRPr baseline="0">
                <a:solidFill>
                  <a:schemeClr val="bg1"/>
                </a:solidFill>
                <a:latin typeface="Arial" pitchFamily="34" charset="0"/>
                <a:ea typeface="微软雅黑"/>
              </a:defRPr>
            </a:lvl4pPr>
            <a:lvl5pPr>
              <a:defRPr baseline="0">
                <a:solidFill>
                  <a:schemeClr val="bg1"/>
                </a:solidFill>
                <a:latin typeface="Arial" pitchFamily="34" charset="0"/>
                <a:ea typeface="微软雅黑"/>
              </a:defRPr>
            </a:lvl5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4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5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6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左右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8" name="矩形 7"/>
          <p:cNvSpPr/>
          <p:nvPr userDrawn="1">
            <p:custDataLst>
              <p:tags r:id="rId1"/>
            </p:custDataLst>
          </p:nvPr>
        </p:nvSpPr>
        <p:spPr>
          <a:xfrm>
            <a:off x="0" y="0"/>
            <a:ext cx="4823460" cy="6866255"/>
          </a:xfrm>
          <a:prstGeom prst="rect">
            <a:avLst/>
          </a:prstGeom>
          <a:solidFill>
            <a:schemeClr val="tx2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/>
            <a:endParaRPr lang="en-US" altLang="zh-CN">
              <a:sym typeface="+mn-ea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2"/>
            </p:custDataLst>
          </p:nvPr>
        </p:nvSpPr>
        <p:spPr>
          <a:xfrm>
            <a:off x="583200" y="770400"/>
            <a:ext cx="3960000" cy="882000"/>
          </a:xfrm>
        </p:spPr>
        <p:txBody>
          <a:bodyPr anchor="ctr"/>
          <a:lstStyle>
            <a:lvl1pPr>
              <a:defRPr sz="3600" baseline="0">
                <a:solidFill>
                  <a:schemeClr val="bg1"/>
                </a:solidFill>
                <a:latin typeface="Arial" pitchFamily="34" charset="0"/>
                <a:ea typeface="微软雅黑"/>
              </a:defRPr>
            </a:lvl1pPr>
          </a:lstStyle>
          <a:p>
            <a:r>
              <a:rPr lang="zh-CN" altLang="en-US"/>
              <a:t>单击编辑标题</a:t>
            </a:r>
            <a:endParaRPr lang="zh-CN" altLang="en-US"/>
          </a:p>
        </p:txBody>
      </p:sp>
      <p:sp>
        <p:nvSpPr>
          <p:cNvPr id="7" name="文本占位符 6"/>
          <p:cNvSpPr>
            <a:spLocks noGrp="1"/>
          </p:cNvSpPr>
          <p:nvPr>
            <p:ph type="body" sz="quarter" idx="13"/>
            <p:custDataLst>
              <p:tags r:id="rId3"/>
            </p:custDataLst>
          </p:nvPr>
        </p:nvSpPr>
        <p:spPr>
          <a:xfrm>
            <a:off x="586800" y="1764000"/>
            <a:ext cx="3956400" cy="4093200"/>
          </a:xfrm>
        </p:spPr>
        <p:txBody>
          <a:bodyPr/>
          <a:lstStyle>
            <a:lvl1pPr>
              <a:defRPr baseline="0">
                <a:solidFill>
                  <a:schemeClr val="bg1"/>
                </a:solidFill>
                <a:latin typeface="Arial" pitchFamily="34" charset="0"/>
                <a:ea typeface="微软雅黑"/>
              </a:defRPr>
            </a:lvl1pPr>
            <a:lvl2pPr>
              <a:defRPr baseline="0">
                <a:solidFill>
                  <a:schemeClr val="bg1"/>
                </a:solidFill>
                <a:latin typeface="Arial" pitchFamily="34" charset="0"/>
                <a:ea typeface="微软雅黑"/>
              </a:defRPr>
            </a:lvl2pPr>
            <a:lvl3pPr>
              <a:defRPr baseline="0">
                <a:solidFill>
                  <a:schemeClr val="bg1"/>
                </a:solidFill>
                <a:latin typeface="Arial" pitchFamily="34" charset="0"/>
                <a:ea typeface="微软雅黑"/>
              </a:defRPr>
            </a:lvl3pPr>
            <a:lvl4pPr>
              <a:defRPr baseline="0">
                <a:solidFill>
                  <a:schemeClr val="bg1"/>
                </a:solidFill>
                <a:latin typeface="Arial" pitchFamily="34" charset="0"/>
                <a:ea typeface="微软雅黑"/>
              </a:defRPr>
            </a:lvl4pPr>
            <a:lvl5pPr>
              <a:defRPr baseline="0">
                <a:solidFill>
                  <a:schemeClr val="bg1"/>
                </a:solidFill>
                <a:latin typeface="Arial" pitchFamily="34" charset="0"/>
                <a:ea typeface="微软雅黑"/>
              </a:defRPr>
            </a:lvl5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9" name="内容占位符 8"/>
          <p:cNvSpPr>
            <a:spLocks noGrp="1"/>
          </p:cNvSpPr>
          <p:nvPr>
            <p:ph sz="quarter" idx="14"/>
            <p:custDataLst>
              <p:tags r:id="rId4"/>
            </p:custDataLst>
          </p:nvPr>
        </p:nvSpPr>
        <p:spPr>
          <a:xfrm>
            <a:off x="5101200" y="769938"/>
            <a:ext cx="6480000" cy="5087937"/>
          </a:xfrm>
        </p:spPr>
        <p:txBody>
          <a:bodyPr/>
          <a:lstStyle>
            <a:lvl1pPr>
              <a:defRPr baseline="0">
                <a:solidFill>
                  <a:schemeClr val="bg1"/>
                </a:solidFill>
                <a:latin typeface="Arial" pitchFamily="34" charset="0"/>
                <a:ea typeface="微软雅黑"/>
              </a:defRPr>
            </a:lvl1pPr>
            <a:lvl2pPr>
              <a:defRPr baseline="0">
                <a:solidFill>
                  <a:schemeClr val="bg1"/>
                </a:solidFill>
                <a:latin typeface="Arial" pitchFamily="34" charset="0"/>
                <a:ea typeface="微软雅黑"/>
              </a:defRPr>
            </a:lvl2pPr>
            <a:lvl3pPr>
              <a:defRPr baseline="0">
                <a:solidFill>
                  <a:schemeClr val="bg1"/>
                </a:solidFill>
                <a:latin typeface="Arial" pitchFamily="34" charset="0"/>
                <a:ea typeface="微软雅黑"/>
              </a:defRPr>
            </a:lvl3pPr>
            <a:lvl4pPr>
              <a:defRPr baseline="0">
                <a:solidFill>
                  <a:schemeClr val="bg1"/>
                </a:solidFill>
                <a:latin typeface="Arial" pitchFamily="34" charset="0"/>
                <a:ea typeface="微软雅黑"/>
              </a:defRPr>
            </a:lvl4pPr>
            <a:lvl5pPr>
              <a:defRPr baseline="0">
                <a:solidFill>
                  <a:schemeClr val="bg1"/>
                </a:solidFill>
                <a:latin typeface="Arial" pitchFamily="34" charset="0"/>
                <a:ea typeface="微软雅黑"/>
              </a:defRPr>
            </a:lvl5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5"/>
            <p:custDataLst>
              <p:tags r:id="rId5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6"/>
            <p:custDataLst>
              <p:tags r:id="rId6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7"/>
            <p:custDataLst>
              <p:tags r:id="rId7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上下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0" name="矩形 9"/>
          <p:cNvSpPr/>
          <p:nvPr userDrawn="1">
            <p:custDataLst>
              <p:tags r:id="rId1"/>
            </p:custDataLst>
          </p:nvPr>
        </p:nvSpPr>
        <p:spPr>
          <a:xfrm>
            <a:off x="0" y="0"/>
            <a:ext cx="12192000" cy="2664000"/>
          </a:xfrm>
          <a:prstGeom prst="rect">
            <a:avLst/>
          </a:prstGeom>
          <a:solidFill>
            <a:schemeClr val="tx2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/>
            <a:endParaRPr lang="en-US" altLang="zh-CN">
              <a:sym typeface="+mn-ea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612000" y="781200"/>
            <a:ext cx="10976400" cy="626400"/>
          </a:xfrm>
        </p:spPr>
        <p:txBody>
          <a:bodyPr anchor="ctr"/>
          <a:lstStyle>
            <a:lvl1pPr algn="ctr">
              <a:defRPr sz="3600" baseline="0">
                <a:solidFill>
                  <a:schemeClr val="bg1"/>
                </a:solidFill>
                <a:latin typeface="Arial" pitchFamily="34" charset="0"/>
                <a:ea typeface="微软雅黑"/>
              </a:defRPr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7" name="文本占位符 6"/>
          <p:cNvSpPr>
            <a:spLocks noGrp="1"/>
          </p:cNvSpPr>
          <p:nvPr>
            <p:ph type="body" sz="quarter" idx="13"/>
            <p:custDataLst>
              <p:tags r:id="rId3"/>
            </p:custDataLst>
          </p:nvPr>
        </p:nvSpPr>
        <p:spPr>
          <a:xfrm>
            <a:off x="612000" y="1659600"/>
            <a:ext cx="10975975" cy="828000"/>
          </a:xfrm>
        </p:spPr>
        <p:txBody>
          <a:bodyPr/>
          <a:lstStyle>
            <a:lvl1pPr algn="ctr">
              <a:defRPr baseline="0">
                <a:solidFill>
                  <a:schemeClr val="bg1"/>
                </a:solidFill>
                <a:latin typeface="Arial" pitchFamily="34" charset="0"/>
                <a:ea typeface="微软雅黑"/>
              </a:defRPr>
            </a:lvl1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9" name="内容占位符 8"/>
          <p:cNvSpPr>
            <a:spLocks noGrp="1"/>
          </p:cNvSpPr>
          <p:nvPr>
            <p:ph sz="quarter" idx="14"/>
            <p:custDataLst>
              <p:tags r:id="rId4"/>
            </p:custDataLst>
          </p:nvPr>
        </p:nvSpPr>
        <p:spPr>
          <a:xfrm>
            <a:off x="612775" y="2808000"/>
            <a:ext cx="10965600" cy="3430800"/>
          </a:xfrm>
        </p:spPr>
        <p:txBody>
          <a:bodyPr/>
          <a:lstStyle>
            <a:lvl1pPr>
              <a:defRPr baseline="0">
                <a:solidFill>
                  <a:schemeClr val="bg1"/>
                </a:solidFill>
                <a:latin typeface="Arial" pitchFamily="34" charset="0"/>
                <a:ea typeface="微软雅黑"/>
              </a:defRPr>
            </a:lvl1pPr>
            <a:lvl2pPr>
              <a:defRPr baseline="0">
                <a:solidFill>
                  <a:schemeClr val="bg1"/>
                </a:solidFill>
                <a:latin typeface="Arial" pitchFamily="34" charset="0"/>
                <a:ea typeface="微软雅黑"/>
              </a:defRPr>
            </a:lvl2pPr>
            <a:lvl3pPr>
              <a:defRPr baseline="0">
                <a:solidFill>
                  <a:schemeClr val="bg1"/>
                </a:solidFill>
                <a:latin typeface="Arial" pitchFamily="34" charset="0"/>
                <a:ea typeface="微软雅黑"/>
              </a:defRPr>
            </a:lvl3pPr>
            <a:lvl4pPr>
              <a:defRPr baseline="0">
                <a:solidFill>
                  <a:schemeClr val="bg1"/>
                </a:solidFill>
                <a:latin typeface="Arial" pitchFamily="34" charset="0"/>
                <a:ea typeface="微软雅黑"/>
              </a:defRPr>
            </a:lvl4pPr>
            <a:lvl5pPr>
              <a:defRPr baseline="0">
                <a:solidFill>
                  <a:schemeClr val="bg1"/>
                </a:solidFill>
                <a:latin typeface="Arial" pitchFamily="34" charset="0"/>
                <a:ea typeface="微软雅黑"/>
              </a:defRPr>
            </a:lvl5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5"/>
            <p:custDataLst>
              <p:tags r:id="rId5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6"/>
            <p:custDataLst>
              <p:tags r:id="rId6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7"/>
            <p:custDataLst>
              <p:tags r:id="rId7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下上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8" name="矩形 7"/>
          <p:cNvSpPr/>
          <p:nvPr userDrawn="1">
            <p:custDataLst>
              <p:tags r:id="rId1"/>
            </p:custDataLst>
          </p:nvPr>
        </p:nvSpPr>
        <p:spPr>
          <a:xfrm>
            <a:off x="0" y="5029201"/>
            <a:ext cx="12192000" cy="1828799"/>
          </a:xfrm>
          <a:prstGeom prst="rect">
            <a:avLst/>
          </a:prstGeom>
          <a:solidFill>
            <a:schemeClr val="tx2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/>
            <a:endParaRPr lang="en-US" altLang="zh-CN">
              <a:sym typeface="+mn-ea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604800" y="669600"/>
            <a:ext cx="10976400" cy="565200"/>
          </a:xfrm>
        </p:spPr>
        <p:txBody>
          <a:bodyPr anchor="ctr"/>
          <a:lstStyle>
            <a:lvl1pPr algn="ctr">
              <a:defRPr sz="3200" baseline="0">
                <a:solidFill>
                  <a:schemeClr val="bg1"/>
                </a:solidFill>
                <a:latin typeface="Arial" pitchFamily="34" charset="0"/>
                <a:ea typeface="微软雅黑"/>
              </a:defRPr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  <p:custDataLst>
              <p:tags r:id="rId3"/>
            </p:custDataLst>
          </p:nvPr>
        </p:nvSpPr>
        <p:spPr>
          <a:xfrm>
            <a:off x="604837" y="1681200"/>
            <a:ext cx="10990800" cy="3211200"/>
          </a:xfrm>
        </p:spPr>
        <p:txBody>
          <a:bodyPr/>
          <a:lstStyle>
            <a:lvl1pPr>
              <a:defRPr baseline="0">
                <a:solidFill>
                  <a:schemeClr val="bg1"/>
                </a:solidFill>
                <a:latin typeface="Arial" pitchFamily="34" charset="0"/>
                <a:ea typeface="微软雅黑"/>
              </a:defRPr>
            </a:lvl1pPr>
            <a:lvl2pPr>
              <a:defRPr baseline="0">
                <a:solidFill>
                  <a:schemeClr val="bg1"/>
                </a:solidFill>
                <a:latin typeface="Arial" pitchFamily="34" charset="0"/>
                <a:ea typeface="微软雅黑"/>
              </a:defRPr>
            </a:lvl2pPr>
            <a:lvl3pPr>
              <a:defRPr baseline="0">
                <a:solidFill>
                  <a:schemeClr val="bg1"/>
                </a:solidFill>
                <a:latin typeface="Arial" pitchFamily="34" charset="0"/>
                <a:ea typeface="微软雅黑"/>
              </a:defRPr>
            </a:lvl3pPr>
            <a:lvl4pPr>
              <a:defRPr baseline="0">
                <a:solidFill>
                  <a:schemeClr val="bg1"/>
                </a:solidFill>
                <a:latin typeface="Arial" pitchFamily="34" charset="0"/>
                <a:ea typeface="微软雅黑"/>
              </a:defRPr>
            </a:lvl4pPr>
            <a:lvl5pPr>
              <a:defRPr baseline="0">
                <a:solidFill>
                  <a:schemeClr val="bg1"/>
                </a:solidFill>
                <a:latin typeface="Arial" pitchFamily="34" charset="0"/>
                <a:ea typeface="微软雅黑"/>
              </a:defRPr>
            </a:lvl5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9" name="文本占位符 8"/>
          <p:cNvSpPr>
            <a:spLocks noGrp="1"/>
          </p:cNvSpPr>
          <p:nvPr>
            <p:ph type="body" sz="quarter" idx="14"/>
            <p:custDataLst>
              <p:tags r:id="rId4"/>
            </p:custDataLst>
          </p:nvPr>
        </p:nvSpPr>
        <p:spPr>
          <a:xfrm>
            <a:off x="594000" y="5180400"/>
            <a:ext cx="11001600" cy="1011600"/>
          </a:xfrm>
        </p:spPr>
        <p:txBody>
          <a:bodyPr/>
          <a:lstStyle>
            <a:lvl1pPr>
              <a:defRPr baseline="0">
                <a:solidFill>
                  <a:schemeClr val="bg1"/>
                </a:solidFill>
                <a:latin typeface="Arial" pitchFamily="34" charset="0"/>
                <a:ea typeface="微软雅黑"/>
              </a:defRPr>
            </a:lvl1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5"/>
            <p:custDataLst>
              <p:tags r:id="rId5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6"/>
            <p:custDataLst>
              <p:tags r:id="rId6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7"/>
            <p:custDataLst>
              <p:tags r:id="rId7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导航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0" name="矩形 9"/>
          <p:cNvSpPr/>
          <p:nvPr userDrawn="1">
            <p:custDataLst>
              <p:tags r:id="rId1"/>
            </p:custDataLst>
          </p:nvPr>
        </p:nvSpPr>
        <p:spPr>
          <a:xfrm>
            <a:off x="0" y="0"/>
            <a:ext cx="12192000" cy="914400"/>
          </a:xfrm>
          <a:prstGeom prst="rect">
            <a:avLst/>
          </a:prstGeom>
          <a:solidFill>
            <a:schemeClr val="tx2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/>
            <a:endParaRPr lang="en-US" altLang="zh-CN">
              <a:sym typeface="+mn-ea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579600" y="237600"/>
            <a:ext cx="11037600" cy="441964"/>
          </a:xfrm>
        </p:spPr>
        <p:txBody>
          <a:bodyPr/>
          <a:lstStyle>
            <a:lvl1pPr>
              <a:defRPr baseline="0">
                <a:solidFill>
                  <a:schemeClr val="bg1"/>
                </a:solidFill>
                <a:latin typeface="Arial" pitchFamily="34" charset="0"/>
                <a:ea typeface="微软雅黑"/>
              </a:defRPr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  <p:custDataLst>
              <p:tags r:id="rId3"/>
            </p:custDataLst>
          </p:nvPr>
        </p:nvSpPr>
        <p:spPr>
          <a:xfrm>
            <a:off x="579600" y="1663200"/>
            <a:ext cx="5342400" cy="2894400"/>
          </a:xfrm>
        </p:spPr>
        <p:txBody>
          <a:bodyPr/>
          <a:lstStyle>
            <a:lvl1pPr>
              <a:defRPr baseline="0">
                <a:solidFill>
                  <a:schemeClr val="bg1"/>
                </a:solidFill>
                <a:latin typeface="Arial" pitchFamily="34" charset="0"/>
                <a:ea typeface="微软雅黑"/>
              </a:defRPr>
            </a:lvl1pPr>
            <a:lvl2pPr>
              <a:defRPr baseline="0">
                <a:solidFill>
                  <a:schemeClr val="bg1"/>
                </a:solidFill>
                <a:latin typeface="Arial" pitchFamily="34" charset="0"/>
                <a:ea typeface="微软雅黑"/>
              </a:defRPr>
            </a:lvl2pPr>
            <a:lvl3pPr>
              <a:defRPr baseline="0">
                <a:solidFill>
                  <a:schemeClr val="bg1"/>
                </a:solidFill>
                <a:latin typeface="Arial" pitchFamily="34" charset="0"/>
                <a:ea typeface="微软雅黑"/>
              </a:defRPr>
            </a:lvl3pPr>
            <a:lvl4pPr>
              <a:defRPr baseline="0">
                <a:solidFill>
                  <a:schemeClr val="bg1"/>
                </a:solidFill>
                <a:latin typeface="Arial" pitchFamily="34" charset="0"/>
                <a:ea typeface="微软雅黑"/>
              </a:defRPr>
            </a:lvl4pPr>
            <a:lvl5pPr>
              <a:defRPr baseline="0">
                <a:solidFill>
                  <a:schemeClr val="bg1"/>
                </a:solidFill>
                <a:latin typeface="Arial" pitchFamily="34" charset="0"/>
                <a:ea typeface="微软雅黑"/>
              </a:defRPr>
            </a:lvl5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9" name="内容占位符 8"/>
          <p:cNvSpPr>
            <a:spLocks noGrp="1"/>
          </p:cNvSpPr>
          <p:nvPr>
            <p:ph sz="quarter" idx="14"/>
            <p:custDataLst>
              <p:tags r:id="rId4"/>
            </p:custDataLst>
          </p:nvPr>
        </p:nvSpPr>
        <p:spPr>
          <a:xfrm>
            <a:off x="6242400" y="1663200"/>
            <a:ext cx="5367600" cy="2894400"/>
          </a:xfrm>
        </p:spPr>
        <p:txBody>
          <a:bodyPr/>
          <a:lstStyle>
            <a:lvl1pPr>
              <a:defRPr baseline="0">
                <a:solidFill>
                  <a:schemeClr val="bg1"/>
                </a:solidFill>
                <a:latin typeface="Arial" pitchFamily="34" charset="0"/>
                <a:ea typeface="微软雅黑"/>
              </a:defRPr>
            </a:lvl1pPr>
            <a:lvl2pPr>
              <a:defRPr baseline="0">
                <a:solidFill>
                  <a:schemeClr val="bg1"/>
                </a:solidFill>
                <a:latin typeface="Arial" pitchFamily="34" charset="0"/>
                <a:ea typeface="微软雅黑"/>
              </a:defRPr>
            </a:lvl2pPr>
            <a:lvl3pPr>
              <a:defRPr baseline="0">
                <a:solidFill>
                  <a:schemeClr val="bg1"/>
                </a:solidFill>
                <a:latin typeface="Arial" pitchFamily="34" charset="0"/>
                <a:ea typeface="微软雅黑"/>
              </a:defRPr>
            </a:lvl3pPr>
            <a:lvl4pPr>
              <a:defRPr baseline="0">
                <a:solidFill>
                  <a:schemeClr val="bg1"/>
                </a:solidFill>
                <a:latin typeface="Arial" pitchFamily="34" charset="0"/>
                <a:ea typeface="微软雅黑"/>
              </a:defRPr>
            </a:lvl4pPr>
            <a:lvl5pPr>
              <a:defRPr baseline="0">
                <a:solidFill>
                  <a:schemeClr val="bg1"/>
                </a:solidFill>
                <a:latin typeface="Arial" pitchFamily="34" charset="0"/>
                <a:ea typeface="微软雅黑"/>
              </a:defRPr>
            </a:lvl5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11" name="文本占位符 10"/>
          <p:cNvSpPr>
            <a:spLocks noGrp="1"/>
          </p:cNvSpPr>
          <p:nvPr>
            <p:ph type="body" sz="quarter" idx="15"/>
            <p:custDataLst>
              <p:tags r:id="rId5"/>
            </p:custDataLst>
          </p:nvPr>
        </p:nvSpPr>
        <p:spPr>
          <a:xfrm>
            <a:off x="572400" y="4816800"/>
            <a:ext cx="5342400" cy="781200"/>
          </a:xfrm>
        </p:spPr>
        <p:txBody>
          <a:bodyPr/>
          <a:lstStyle>
            <a:lvl1pPr>
              <a:defRPr baseline="0">
                <a:solidFill>
                  <a:schemeClr val="bg1"/>
                </a:solidFill>
                <a:latin typeface="Arial" pitchFamily="34" charset="0"/>
                <a:ea typeface="微软雅黑"/>
              </a:defRPr>
            </a:lvl1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13" name="文本占位符 12"/>
          <p:cNvSpPr>
            <a:spLocks noGrp="1"/>
          </p:cNvSpPr>
          <p:nvPr>
            <p:ph type="body" sz="quarter" idx="16"/>
            <p:custDataLst>
              <p:tags r:id="rId6"/>
            </p:custDataLst>
          </p:nvPr>
        </p:nvSpPr>
        <p:spPr>
          <a:xfrm>
            <a:off x="6253200" y="4813200"/>
            <a:ext cx="5367600" cy="781200"/>
          </a:xfrm>
        </p:spPr>
        <p:txBody>
          <a:bodyPr/>
          <a:lstStyle>
            <a:lvl1pPr>
              <a:defRPr baseline="0">
                <a:solidFill>
                  <a:schemeClr val="bg1"/>
                </a:solidFill>
                <a:latin typeface="Arial" pitchFamily="34" charset="0"/>
                <a:ea typeface="微软雅黑"/>
              </a:defRPr>
            </a:lvl1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7"/>
            <p:custDataLst>
              <p:tags r:id="rId7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8"/>
            <p:custDataLst>
              <p:tags r:id="rId8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9"/>
            <p:custDataLst>
              <p:tags r:id="rId9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腰带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0" name="矩形 9"/>
          <p:cNvSpPr/>
          <p:nvPr userDrawn="1">
            <p:custDataLst>
              <p:tags r:id="rId1"/>
            </p:custDataLst>
          </p:nvPr>
        </p:nvSpPr>
        <p:spPr>
          <a:xfrm>
            <a:off x="0" y="959224"/>
            <a:ext cx="12192000" cy="4939553"/>
          </a:xfrm>
          <a:prstGeom prst="rect">
            <a:avLst/>
          </a:prstGeom>
          <a:solidFill>
            <a:schemeClr val="tx2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/>
            <a:endParaRPr lang="en-US" altLang="zh-CN">
              <a:sym typeface="+mn-ea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2"/>
            </p:custDataLst>
          </p:nvPr>
        </p:nvSpPr>
        <p:spPr>
          <a:xfrm>
            <a:off x="1522800" y="1339200"/>
            <a:ext cx="9144000" cy="2386800"/>
          </a:xfrm>
        </p:spPr>
        <p:txBody>
          <a:bodyPr anchor="b"/>
          <a:lstStyle>
            <a:lvl1pPr algn="ctr">
              <a:defRPr sz="6000" baseline="0">
                <a:solidFill>
                  <a:schemeClr val="bg1"/>
                </a:solidFill>
                <a:latin typeface="Arial" pitchFamily="34" charset="0"/>
                <a:ea typeface="微软雅黑"/>
              </a:defRPr>
            </a:lvl1pPr>
          </a:lstStyle>
          <a:p>
            <a:r>
              <a:rPr lang="zh-CN" altLang="en-US"/>
              <a:t>单击此处编辑标题</a:t>
            </a:r>
            <a:endParaRPr lang="zh-CN" altLang="en-US"/>
          </a:p>
        </p:txBody>
      </p:sp>
      <p:sp>
        <p:nvSpPr>
          <p:cNvPr id="7" name="文本占位符 6"/>
          <p:cNvSpPr>
            <a:spLocks noGrp="1"/>
          </p:cNvSpPr>
          <p:nvPr>
            <p:ph type="body" sz="quarter" idx="13"/>
            <p:custDataLst>
              <p:tags r:id="rId3"/>
            </p:custDataLst>
          </p:nvPr>
        </p:nvSpPr>
        <p:spPr>
          <a:xfrm>
            <a:off x="1522413" y="3862800"/>
            <a:ext cx="9144000" cy="1656000"/>
          </a:xfrm>
        </p:spPr>
        <p:txBody>
          <a:bodyPr/>
          <a:lstStyle>
            <a:lvl1pPr algn="ctr">
              <a:defRPr baseline="0">
                <a:solidFill>
                  <a:schemeClr val="bg1"/>
                </a:solidFill>
                <a:latin typeface="Arial" pitchFamily="34" charset="0"/>
                <a:ea typeface="微软雅黑"/>
              </a:defRPr>
            </a:lvl1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4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5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6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slideLayout" Target="../slideLayouts/slideLayout23.xml" /><Relationship Id="rId13" Type="http://schemas.openxmlformats.org/officeDocument/2006/relationships/slideLayout" Target="../slideLayouts/slideLayout24.xml" /><Relationship Id="rId14" Type="http://schemas.openxmlformats.org/officeDocument/2006/relationships/slideLayout" Target="../slideLayouts/slideLayout25.xml" /><Relationship Id="rId15" Type="http://schemas.openxmlformats.org/officeDocument/2006/relationships/slideLayout" Target="../slideLayouts/slideLayout26.xml" /><Relationship Id="rId16" Type="http://schemas.openxmlformats.org/officeDocument/2006/relationships/slideLayout" Target="../slideLayouts/slideLayout27.xml" /><Relationship Id="rId17" Type="http://schemas.openxmlformats.org/officeDocument/2006/relationships/slideLayout" Target="../slideLayouts/slideLayout28.xml" /><Relationship Id="rId18" Type="http://schemas.openxmlformats.org/officeDocument/2006/relationships/slideLayout" Target="../slideLayouts/slideLayout29.xml" /><Relationship Id="rId19" Type="http://schemas.openxmlformats.org/officeDocument/2006/relationships/image" Target="../media/image1.png" /><Relationship Id="rId2" Type="http://schemas.openxmlformats.org/officeDocument/2006/relationships/slideLayout" Target="../slideLayouts/slideLayout13.xml" /><Relationship Id="rId20" Type="http://schemas.openxmlformats.org/officeDocument/2006/relationships/tags" Target="../tags/tag121.xml" /><Relationship Id="rId21" Type="http://schemas.openxmlformats.org/officeDocument/2006/relationships/image" Target="../media/image2.png" /><Relationship Id="rId22" Type="http://schemas.openxmlformats.org/officeDocument/2006/relationships/tags" Target="../tags/tag122.xml" /><Relationship Id="rId23" Type="http://schemas.openxmlformats.org/officeDocument/2006/relationships/tags" Target="../tags/tag123.xml" /><Relationship Id="rId24" Type="http://schemas.openxmlformats.org/officeDocument/2006/relationships/tags" Target="../tags/tag124.xml" /><Relationship Id="rId25" Type="http://schemas.openxmlformats.org/officeDocument/2006/relationships/tags" Target="../tags/tag125.xml" /><Relationship Id="rId26" Type="http://schemas.openxmlformats.org/officeDocument/2006/relationships/tags" Target="../tags/tag126.xml" /><Relationship Id="rId27" Type="http://schemas.openxmlformats.org/officeDocument/2006/relationships/tags" Target="../tags/tag127.xml" /><Relationship Id="rId28" Type="http://schemas.openxmlformats.org/officeDocument/2006/relationships/theme" Target="../theme/theme2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Pr>
        <a:gradFill>
          <a:gsLst>
            <a:gs pos="14000">
              <a:schemeClr val="tx2"/>
            </a:gs>
            <a:gs pos="50000">
              <a:schemeClr val="tx2">
                <a:lumMod val="75000"/>
              </a:schemeClr>
            </a:gs>
          </a:gsLst>
          <a:path path="circle">
            <a:fillToRect l="100000" b="10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8" name="图片 7"/>
          <p:cNvPicPr>
            <a:picLocks noChangeAspect="1"/>
          </p:cNvPicPr>
          <p:nvPr>
            <p:custDataLst>
              <p:tags r:id="rId20"/>
            </p:custDataLst>
          </p:nvPr>
        </p:nvPicPr>
        <p:blipFill>
          <a:blip r:embed="rId19"/>
          <a:stretch>
            <a:fillRect/>
          </a:stretch>
        </p:blipFill>
        <p:spPr>
          <a:xfrm>
            <a:off x="-4445" y="0"/>
            <a:ext cx="12201525" cy="6858000"/>
          </a:xfrm>
          <a:prstGeom prst="rect">
            <a:avLst/>
          </a:prstGeom>
        </p:spPr>
      </p:pic>
      <p:pic>
        <p:nvPicPr>
          <p:cNvPr id="9" name="图片 8" descr="徽标&#10;&#10;中度可信度描述已自动生成"/>
          <p:cNvPicPr>
            <a:picLocks noChangeAspect="1"/>
          </p:cNvPicPr>
          <p:nvPr>
            <p:custDataLst>
              <p:tags r:id="rId22"/>
            </p:custDataLst>
          </p:nvPr>
        </p:nvPicPr>
        <p:blipFill>
          <a:blip r:embed="rId21">
            <a:alphaModFix amt="20000"/>
          </a:blip>
          <a:stretch>
            <a:fillRect/>
          </a:stretch>
        </p:blipFill>
        <p:spPr>
          <a:xfrm>
            <a:off x="9286875" y="635"/>
            <a:ext cx="2905125" cy="6857365"/>
          </a:xfrm>
          <a:custGeom>
            <a:gdLst>
              <a:gd name="connsiteX0" fmla="*/ 0 w 10208547"/>
              <a:gd name="connsiteY0" fmla="*/ 0 h 7199313"/>
              <a:gd name="connsiteX1" fmla="*/ 10208547 w 10208547"/>
              <a:gd name="connsiteY1" fmla="*/ 0 h 7199313"/>
              <a:gd name="connsiteX2" fmla="*/ 10208547 w 10208547"/>
              <a:gd name="connsiteY2" fmla="*/ 7199313 h 7199313"/>
              <a:gd name="connsiteX3" fmla="*/ 0 w 10208547"/>
              <a:gd name="connsiteY3" fmla="*/ 7199313 h 7199313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0208547" h="7199313">
                <a:moveTo>
                  <a:pt x="0" y="0"/>
                </a:moveTo>
                <a:lnTo>
                  <a:pt x="10208547" y="0"/>
                </a:lnTo>
                <a:lnTo>
                  <a:pt x="10208547" y="7199313"/>
                </a:lnTo>
                <a:lnTo>
                  <a:pt x="0" y="7199313"/>
                </a:lnTo>
                <a:close/>
              </a:path>
            </a:pathLst>
          </a:custGeom>
        </p:spPr>
      </p:pic>
      <p:sp>
        <p:nvSpPr>
          <p:cNvPr id="10" name="标题"/>
          <p:cNvSpPr txBox="1">
            <a:spLocks noGrp="1"/>
          </p:cNvSpPr>
          <p:nvPr>
            <p:ph type="title" idx="1"/>
            <p:custDataLst>
              <p:tags r:id="rId23"/>
            </p:custDataLst>
          </p:nvPr>
        </p:nvSpPr>
        <p:spPr>
          <a:xfrm>
            <a:off x="608400" y="608400"/>
            <a:ext cx="10969200" cy="705600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3600" b="1" i="0" u="none" strike="noStrike" kern="1200" cap="none" spc="300" normalizeH="0" baseline="0" noProof="1">
                <a:ln>
                  <a:noFill/>
                  <a:prstDash val="sysDot"/>
                </a:ln>
                <a:gradFill>
                  <a:gsLst>
                    <a:gs pos="0">
                      <a:schemeClr val="bg1"/>
                    </a:gs>
                    <a:gs pos="100000">
                      <a:schemeClr val="accent1"/>
                    </a:gs>
                  </a:gsLst>
                  <a:lin ang="2700000" scaled="0"/>
                </a:gradFill>
                <a:latin typeface="+mj-ea"/>
                <a:ea typeface="+mj-ea"/>
                <a:cs typeface="+mj-ea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1" name="日期占位符 10"/>
          <p:cNvSpPr>
            <a:spLocks noGrp="1"/>
          </p:cNvSpPr>
          <p:nvPr>
            <p:ph type="dt" sz="half" idx="10"/>
            <p:custDataLst>
              <p:tags r:id="rId24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2" name="页脚占位符 11"/>
          <p:cNvSpPr>
            <a:spLocks noGrp="1"/>
          </p:cNvSpPr>
          <p:nvPr>
            <p:ph type="ftr" sz="quarter" idx="11"/>
            <p:custDataLst>
              <p:tags r:id="rId25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3" name="灯片编号占位符 12"/>
          <p:cNvSpPr>
            <a:spLocks noGrp="1"/>
          </p:cNvSpPr>
          <p:nvPr>
            <p:ph type="sldNum" sz="quarter" idx="12"/>
            <p:custDataLst>
              <p:tags r:id="rId26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  <p:sp>
        <p:nvSpPr>
          <p:cNvPr id="14" name="KSO_TEMPLATE" hidden="1"/>
          <p:cNvSpPr/>
          <p:nvPr userDrawn="1">
            <p:custDataLst>
              <p:tags r:id="rId27"/>
            </p:custDataLst>
          </p:nvPr>
        </p:nvSpPr>
        <p:spPr>
          <a:xfrm flipH="1">
            <a:off x="0" y="0"/>
            <a:ext cx="0" cy="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  <p:sldLayoutId id="2147483678" r:id="rId18"/>
  </p:sldLayoutIdLst>
  <p:transition/>
  <p:timing/>
  <p:txStyles>
    <p:titleStyle>
      <a:lvl1pPr algn="l" defTabSz="914400" rtl="0" eaLnBrk="1" fontAlgn="auto" latinLnBrk="0" hangingPunct="1">
        <a:lnSpc>
          <a:spcPct val="100000"/>
        </a:lnSpc>
        <a:spcBef>
          <a:spcPct val="0"/>
        </a:spcBef>
        <a:buNone/>
        <a:defRPr sz="3600" b="1" u="none" strike="noStrike" kern="1200" cap="none" spc="300" normalizeH="0" baseline="0">
          <a:solidFill>
            <a:schemeClr val="tx1">
              <a:lumMod val="85000"/>
              <a:lumOff val="15000"/>
            </a:schemeClr>
          </a:solidFill>
          <a:uFillTx/>
          <a:latin typeface="微软雅黑"/>
          <a:ea typeface="微软雅黑"/>
          <a:cs typeface="微软雅黑" panose="020b0503020204020204" charset="-122"/>
        </a:defRPr>
      </a:lvl1pPr>
    </p:titleStyle>
    <p:bodyStyle>
      <a:lvl1pPr marL="228600" indent="-228600" algn="l" defTabSz="914400" rtl="0" eaLnBrk="1" fontAlgn="auto" latinLnBrk="0" hangingPunct="1">
        <a:lnSpc>
          <a:spcPct val="130000"/>
        </a:lnSpc>
        <a:spcBef>
          <a:spcPct val="0"/>
        </a:spcBef>
        <a:spcAft>
          <a:spcPts val="1000"/>
        </a:spcAft>
        <a:buFont typeface="Arial" pitchFamily="34" charset="0"/>
        <a:buChar char="●"/>
        <a:defRPr sz="18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微软雅黑"/>
          <a:ea typeface="微软雅黑"/>
          <a:cs typeface="微软雅黑" panose="020b0503020204020204" charset="-122"/>
        </a:defRPr>
      </a:lvl1pPr>
      <a:lvl2pPr marL="685800" indent="-228600" algn="l" defTabSz="914400" rtl="0" eaLnBrk="1" fontAlgn="auto" latinLnBrk="0" hangingPunct="1">
        <a:lnSpc>
          <a:spcPct val="120000"/>
        </a:lnSpc>
        <a:spcBef>
          <a:spcPct val="0"/>
        </a:spcBef>
        <a:spcAft>
          <a:spcPts val="600"/>
        </a:spcAft>
        <a:buFont typeface="Arial" pitchFamily="34" charset="0"/>
        <a:buChar char="●"/>
        <a:tabLst>
          <a:tab pos="1609725"/>
        </a:tabLst>
        <a:defRPr sz="16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微软雅黑"/>
          <a:ea typeface="微软雅黑"/>
          <a:cs typeface="微软雅黑" panose="020b0503020204020204" charset="-122"/>
        </a:defRPr>
      </a:lvl2pPr>
      <a:lvl3pPr marL="1143000" indent="-228600" algn="l" defTabSz="914400" rtl="0" eaLnBrk="1" fontAlgn="auto" latinLnBrk="0" hangingPunct="1">
        <a:lnSpc>
          <a:spcPct val="120000"/>
        </a:lnSpc>
        <a:spcBef>
          <a:spcPct val="0"/>
        </a:spcBef>
        <a:spcAft>
          <a:spcPts val="600"/>
        </a:spcAft>
        <a:buFont typeface="Arial" pitchFamily="34" charset="0"/>
        <a:buChar char="●"/>
        <a:defRPr sz="16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微软雅黑"/>
          <a:ea typeface="微软雅黑"/>
          <a:cs typeface="微软雅黑" panose="020b0503020204020204" charset="-122"/>
        </a:defRPr>
      </a:lvl3pPr>
      <a:lvl4pPr marL="1600200" indent="-228600" algn="l" defTabSz="914400" rtl="0" eaLnBrk="1" fontAlgn="auto" latinLnBrk="0" hangingPunct="1">
        <a:lnSpc>
          <a:spcPct val="120000"/>
        </a:lnSpc>
        <a:spcBef>
          <a:spcPct val="0"/>
        </a:spcBef>
        <a:spcAft>
          <a:spcPts val="300"/>
        </a:spcAft>
        <a:buFont typeface="Wingdings" panose="05000000000000000000" charset="0"/>
        <a:buChar char=""/>
        <a:defRPr sz="14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微软雅黑"/>
          <a:ea typeface="微软雅黑"/>
          <a:cs typeface="微软雅黑" panose="020b0503020204020204" charset="-122"/>
        </a:defRPr>
      </a:lvl4pPr>
      <a:lvl5pPr marL="2057400" indent="-228600" algn="l" defTabSz="914400" rtl="0" eaLnBrk="1" fontAlgn="auto" latinLnBrk="0" hangingPunct="1">
        <a:lnSpc>
          <a:spcPct val="120000"/>
        </a:lnSpc>
        <a:spcBef>
          <a:spcPct val="0"/>
        </a:spcBef>
        <a:spcAft>
          <a:spcPts val="300"/>
        </a:spcAft>
        <a:buFont typeface="Arial" pitchFamily="34" charset="0"/>
        <a:buChar char="•"/>
        <a:defRPr sz="14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微软雅黑"/>
          <a:ea typeface="微软雅黑"/>
          <a:cs typeface="微软雅黑" panose="020b0503020204020204" charset="-122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notesSlide" Target="../notesSlides/notesSlide1.xml" /><Relationship Id="rId3" Type="http://schemas.openxmlformats.org/officeDocument/2006/relationships/tags" Target="../tags/tag128.xml" /><Relationship Id="rId4" Type="http://schemas.openxmlformats.org/officeDocument/2006/relationships/image" Target="../media/image6.jpeg" /><Relationship Id="rId5" Type="http://schemas.openxmlformats.org/officeDocument/2006/relationships/tags" Target="../tags/tag129.xml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notesSlide" Target="../notesSlides/notesSlide2.xml" /><Relationship Id="rId3" Type="http://schemas.openxmlformats.org/officeDocument/2006/relationships/tags" Target="../tags/tag130.xml" /><Relationship Id="rId4" Type="http://schemas.openxmlformats.org/officeDocument/2006/relationships/image" Target="../media/image6.jpeg" /><Relationship Id="rId5" Type="http://schemas.openxmlformats.org/officeDocument/2006/relationships/tags" Target="../tags/tag131.xml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notesSlide" Target="../notesSlides/notesSlide3.xml" /><Relationship Id="rId3" Type="http://schemas.openxmlformats.org/officeDocument/2006/relationships/tags" Target="../tags/tag132.xml" /><Relationship Id="rId4" Type="http://schemas.openxmlformats.org/officeDocument/2006/relationships/image" Target="../media/image6.jpeg" /><Relationship Id="rId5" Type="http://schemas.openxmlformats.org/officeDocument/2006/relationships/tags" Target="../tags/tag133.xml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tags" Target="../tags/tag141.xml" /><Relationship Id="rId11" Type="http://schemas.openxmlformats.org/officeDocument/2006/relationships/tags" Target="../tags/tag142.xml" /><Relationship Id="rId12" Type="http://schemas.openxmlformats.org/officeDocument/2006/relationships/tags" Target="../tags/tag143.xml" /><Relationship Id="rId13" Type="http://schemas.openxmlformats.org/officeDocument/2006/relationships/tags" Target="../tags/tag144.xml" /><Relationship Id="rId14" Type="http://schemas.openxmlformats.org/officeDocument/2006/relationships/tags" Target="../tags/tag145.xml" /><Relationship Id="rId15" Type="http://schemas.openxmlformats.org/officeDocument/2006/relationships/tags" Target="../tags/tag146.xml" /><Relationship Id="rId16" Type="http://schemas.openxmlformats.org/officeDocument/2006/relationships/tags" Target="../tags/tag147.xml" /><Relationship Id="rId17" Type="http://schemas.openxmlformats.org/officeDocument/2006/relationships/tags" Target="../tags/tag148.xml" /><Relationship Id="rId18" Type="http://schemas.openxmlformats.org/officeDocument/2006/relationships/tags" Target="../tags/tag149.xml" /><Relationship Id="rId19" Type="http://schemas.openxmlformats.org/officeDocument/2006/relationships/tags" Target="../tags/tag150.xml" /><Relationship Id="rId2" Type="http://schemas.openxmlformats.org/officeDocument/2006/relationships/notesSlide" Target="../notesSlides/notesSlide4.xml" /><Relationship Id="rId20" Type="http://schemas.openxmlformats.org/officeDocument/2006/relationships/image" Target="../media/image6.jpeg" /><Relationship Id="rId21" Type="http://schemas.openxmlformats.org/officeDocument/2006/relationships/tags" Target="../tags/tag151.xml" /><Relationship Id="rId3" Type="http://schemas.openxmlformats.org/officeDocument/2006/relationships/tags" Target="../tags/tag134.xml" /><Relationship Id="rId4" Type="http://schemas.openxmlformats.org/officeDocument/2006/relationships/tags" Target="../tags/tag135.xml" /><Relationship Id="rId5" Type="http://schemas.openxmlformats.org/officeDocument/2006/relationships/tags" Target="../tags/tag136.xml" /><Relationship Id="rId6" Type="http://schemas.openxmlformats.org/officeDocument/2006/relationships/tags" Target="../tags/tag137.xml" /><Relationship Id="rId7" Type="http://schemas.openxmlformats.org/officeDocument/2006/relationships/tags" Target="../tags/tag138.xml" /><Relationship Id="rId8" Type="http://schemas.openxmlformats.org/officeDocument/2006/relationships/tags" Target="../tags/tag139.xml" /><Relationship Id="rId9" Type="http://schemas.openxmlformats.org/officeDocument/2006/relationships/tags" Target="../tags/tag140.xml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tags" Target="../tags/tag159.xml" /><Relationship Id="rId11" Type="http://schemas.openxmlformats.org/officeDocument/2006/relationships/tags" Target="../tags/tag160.xml" /><Relationship Id="rId12" Type="http://schemas.openxmlformats.org/officeDocument/2006/relationships/tags" Target="../tags/tag161.xml" /><Relationship Id="rId13" Type="http://schemas.openxmlformats.org/officeDocument/2006/relationships/tags" Target="../tags/tag162.xml" /><Relationship Id="rId14" Type="http://schemas.openxmlformats.org/officeDocument/2006/relationships/tags" Target="../tags/tag163.xml" /><Relationship Id="rId15" Type="http://schemas.openxmlformats.org/officeDocument/2006/relationships/tags" Target="../tags/tag164.xml" /><Relationship Id="rId16" Type="http://schemas.openxmlformats.org/officeDocument/2006/relationships/tags" Target="../tags/tag165.xml" /><Relationship Id="rId17" Type="http://schemas.openxmlformats.org/officeDocument/2006/relationships/tags" Target="../tags/tag166.xml" /><Relationship Id="rId18" Type="http://schemas.openxmlformats.org/officeDocument/2006/relationships/tags" Target="../tags/tag167.xml" /><Relationship Id="rId19" Type="http://schemas.openxmlformats.org/officeDocument/2006/relationships/tags" Target="../tags/tag168.xml" /><Relationship Id="rId2" Type="http://schemas.openxmlformats.org/officeDocument/2006/relationships/notesSlide" Target="../notesSlides/notesSlide5.xml" /><Relationship Id="rId20" Type="http://schemas.openxmlformats.org/officeDocument/2006/relationships/tags" Target="../tags/tag169.xml" /><Relationship Id="rId21" Type="http://schemas.openxmlformats.org/officeDocument/2006/relationships/tags" Target="../tags/tag170.xml" /><Relationship Id="rId22" Type="http://schemas.openxmlformats.org/officeDocument/2006/relationships/tags" Target="../tags/tag171.xml" /><Relationship Id="rId23" Type="http://schemas.openxmlformats.org/officeDocument/2006/relationships/tags" Target="../tags/tag172.xml" /><Relationship Id="rId24" Type="http://schemas.openxmlformats.org/officeDocument/2006/relationships/tags" Target="../tags/tag173.xml" /><Relationship Id="rId25" Type="http://schemas.openxmlformats.org/officeDocument/2006/relationships/tags" Target="../tags/tag174.xml" /><Relationship Id="rId26" Type="http://schemas.openxmlformats.org/officeDocument/2006/relationships/tags" Target="../tags/tag175.xml" /><Relationship Id="rId27" Type="http://schemas.openxmlformats.org/officeDocument/2006/relationships/tags" Target="../tags/tag176.xml" /><Relationship Id="rId28" Type="http://schemas.openxmlformats.org/officeDocument/2006/relationships/tags" Target="../tags/tag177.xml" /><Relationship Id="rId29" Type="http://schemas.openxmlformats.org/officeDocument/2006/relationships/image" Target="../media/image6.jpeg" /><Relationship Id="rId3" Type="http://schemas.openxmlformats.org/officeDocument/2006/relationships/tags" Target="../tags/tag152.xml" /><Relationship Id="rId30" Type="http://schemas.openxmlformats.org/officeDocument/2006/relationships/tags" Target="../tags/tag178.xml" /><Relationship Id="rId4" Type="http://schemas.openxmlformats.org/officeDocument/2006/relationships/tags" Target="../tags/tag153.xml" /><Relationship Id="rId5" Type="http://schemas.openxmlformats.org/officeDocument/2006/relationships/tags" Target="../tags/tag154.xml" /><Relationship Id="rId6" Type="http://schemas.openxmlformats.org/officeDocument/2006/relationships/tags" Target="../tags/tag155.xml" /><Relationship Id="rId7" Type="http://schemas.openxmlformats.org/officeDocument/2006/relationships/tags" Target="../tags/tag156.xml" /><Relationship Id="rId8" Type="http://schemas.openxmlformats.org/officeDocument/2006/relationships/tags" Target="../tags/tag157.xml" /><Relationship Id="rId9" Type="http://schemas.openxmlformats.org/officeDocument/2006/relationships/tags" Target="../tags/tag158.xml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notesSlide" Target="../notesSlides/notesSlide6.xml" /><Relationship Id="rId3" Type="http://schemas.openxmlformats.org/officeDocument/2006/relationships/tags" Target="../tags/tag179.xml" /><Relationship Id="rId4" Type="http://schemas.openxmlformats.org/officeDocument/2006/relationships/image" Target="../media/image6.jpeg" /><Relationship Id="rId5" Type="http://schemas.openxmlformats.org/officeDocument/2006/relationships/tags" Target="../tags/tag180.xml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tags" Target="../tags/tag188.xml" /><Relationship Id="rId11" Type="http://schemas.openxmlformats.org/officeDocument/2006/relationships/tags" Target="../tags/tag189.xml" /><Relationship Id="rId12" Type="http://schemas.openxmlformats.org/officeDocument/2006/relationships/tags" Target="../tags/tag190.xml" /><Relationship Id="rId13" Type="http://schemas.openxmlformats.org/officeDocument/2006/relationships/tags" Target="../tags/tag191.xml" /><Relationship Id="rId14" Type="http://schemas.openxmlformats.org/officeDocument/2006/relationships/tags" Target="../tags/tag192.xml" /><Relationship Id="rId15" Type="http://schemas.openxmlformats.org/officeDocument/2006/relationships/tags" Target="../tags/tag193.xml" /><Relationship Id="rId16" Type="http://schemas.openxmlformats.org/officeDocument/2006/relationships/tags" Target="../tags/tag194.xml" /><Relationship Id="rId17" Type="http://schemas.openxmlformats.org/officeDocument/2006/relationships/tags" Target="../tags/tag195.xml" /><Relationship Id="rId18" Type="http://schemas.openxmlformats.org/officeDocument/2006/relationships/tags" Target="../tags/tag196.xml" /><Relationship Id="rId19" Type="http://schemas.openxmlformats.org/officeDocument/2006/relationships/tags" Target="../tags/tag197.xml" /><Relationship Id="rId2" Type="http://schemas.openxmlformats.org/officeDocument/2006/relationships/notesSlide" Target="../notesSlides/notesSlide7.xml" /><Relationship Id="rId20" Type="http://schemas.openxmlformats.org/officeDocument/2006/relationships/tags" Target="../tags/tag198.xml" /><Relationship Id="rId21" Type="http://schemas.openxmlformats.org/officeDocument/2006/relationships/tags" Target="../tags/tag199.xml" /><Relationship Id="rId22" Type="http://schemas.openxmlformats.org/officeDocument/2006/relationships/tags" Target="../tags/tag200.xml" /><Relationship Id="rId23" Type="http://schemas.openxmlformats.org/officeDocument/2006/relationships/tags" Target="../tags/tag201.xml" /><Relationship Id="rId24" Type="http://schemas.openxmlformats.org/officeDocument/2006/relationships/tags" Target="../tags/tag202.xml" /><Relationship Id="rId25" Type="http://schemas.openxmlformats.org/officeDocument/2006/relationships/tags" Target="../tags/tag203.xml" /><Relationship Id="rId26" Type="http://schemas.openxmlformats.org/officeDocument/2006/relationships/tags" Target="../tags/tag204.xml" /><Relationship Id="rId27" Type="http://schemas.openxmlformats.org/officeDocument/2006/relationships/tags" Target="../tags/tag205.xml" /><Relationship Id="rId28" Type="http://schemas.openxmlformats.org/officeDocument/2006/relationships/image" Target="../media/image6.jpeg" /><Relationship Id="rId29" Type="http://schemas.openxmlformats.org/officeDocument/2006/relationships/tags" Target="../tags/tag206.xml" /><Relationship Id="rId3" Type="http://schemas.openxmlformats.org/officeDocument/2006/relationships/tags" Target="../tags/tag181.xml" /><Relationship Id="rId4" Type="http://schemas.openxmlformats.org/officeDocument/2006/relationships/tags" Target="../tags/tag182.xml" /><Relationship Id="rId5" Type="http://schemas.openxmlformats.org/officeDocument/2006/relationships/tags" Target="../tags/tag183.xml" /><Relationship Id="rId6" Type="http://schemas.openxmlformats.org/officeDocument/2006/relationships/tags" Target="../tags/tag184.xml" /><Relationship Id="rId7" Type="http://schemas.openxmlformats.org/officeDocument/2006/relationships/tags" Target="../tags/tag185.xml" /><Relationship Id="rId8" Type="http://schemas.openxmlformats.org/officeDocument/2006/relationships/tags" Target="../tags/tag186.xml" /><Relationship Id="rId9" Type="http://schemas.openxmlformats.org/officeDocument/2006/relationships/tags" Target="../tags/tag187.xml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tags" Target="../tags/tag214.xml" /><Relationship Id="rId11" Type="http://schemas.openxmlformats.org/officeDocument/2006/relationships/tags" Target="../tags/tag215.xml" /><Relationship Id="rId12" Type="http://schemas.openxmlformats.org/officeDocument/2006/relationships/tags" Target="../tags/tag216.xml" /><Relationship Id="rId13" Type="http://schemas.openxmlformats.org/officeDocument/2006/relationships/tags" Target="../tags/tag217.xml" /><Relationship Id="rId14" Type="http://schemas.openxmlformats.org/officeDocument/2006/relationships/tags" Target="../tags/tag218.xml" /><Relationship Id="rId15" Type="http://schemas.openxmlformats.org/officeDocument/2006/relationships/tags" Target="../tags/tag219.xml" /><Relationship Id="rId16" Type="http://schemas.openxmlformats.org/officeDocument/2006/relationships/tags" Target="../tags/tag220.xml" /><Relationship Id="rId17" Type="http://schemas.openxmlformats.org/officeDocument/2006/relationships/tags" Target="../tags/tag221.xml" /><Relationship Id="rId18" Type="http://schemas.openxmlformats.org/officeDocument/2006/relationships/tags" Target="../tags/tag222.xml" /><Relationship Id="rId19" Type="http://schemas.openxmlformats.org/officeDocument/2006/relationships/tags" Target="../tags/tag223.xml" /><Relationship Id="rId2" Type="http://schemas.openxmlformats.org/officeDocument/2006/relationships/notesSlide" Target="../notesSlides/notesSlide8.xml" /><Relationship Id="rId20" Type="http://schemas.openxmlformats.org/officeDocument/2006/relationships/tags" Target="../tags/tag224.xml" /><Relationship Id="rId21" Type="http://schemas.openxmlformats.org/officeDocument/2006/relationships/tags" Target="../tags/tag225.xml" /><Relationship Id="rId22" Type="http://schemas.openxmlformats.org/officeDocument/2006/relationships/tags" Target="../tags/tag226.xml" /><Relationship Id="rId23" Type="http://schemas.openxmlformats.org/officeDocument/2006/relationships/tags" Target="../tags/tag227.xml" /><Relationship Id="rId24" Type="http://schemas.openxmlformats.org/officeDocument/2006/relationships/tags" Target="../tags/tag228.xml" /><Relationship Id="rId25" Type="http://schemas.openxmlformats.org/officeDocument/2006/relationships/image" Target="../media/image6.jpeg" /><Relationship Id="rId26" Type="http://schemas.openxmlformats.org/officeDocument/2006/relationships/tags" Target="../tags/tag229.xml" /><Relationship Id="rId3" Type="http://schemas.openxmlformats.org/officeDocument/2006/relationships/tags" Target="../tags/tag207.xml" /><Relationship Id="rId4" Type="http://schemas.openxmlformats.org/officeDocument/2006/relationships/tags" Target="../tags/tag208.xml" /><Relationship Id="rId5" Type="http://schemas.openxmlformats.org/officeDocument/2006/relationships/tags" Target="../tags/tag209.xml" /><Relationship Id="rId6" Type="http://schemas.openxmlformats.org/officeDocument/2006/relationships/tags" Target="../tags/tag210.xml" /><Relationship Id="rId7" Type="http://schemas.openxmlformats.org/officeDocument/2006/relationships/tags" Target="../tags/tag211.xml" /><Relationship Id="rId8" Type="http://schemas.openxmlformats.org/officeDocument/2006/relationships/tags" Target="../tags/tag212.xml" /><Relationship Id="rId9" Type="http://schemas.openxmlformats.org/officeDocument/2006/relationships/tags" Target="../tags/tag213.xml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tags" Target="../tags/tag237.xml" /><Relationship Id="rId100" Type="http://schemas.openxmlformats.org/officeDocument/2006/relationships/tags" Target="../tags/tag327.xml" /><Relationship Id="rId101" Type="http://schemas.openxmlformats.org/officeDocument/2006/relationships/tags" Target="../tags/tag328.xml" /><Relationship Id="rId102" Type="http://schemas.openxmlformats.org/officeDocument/2006/relationships/tags" Target="../tags/tag329.xml" /><Relationship Id="rId103" Type="http://schemas.openxmlformats.org/officeDocument/2006/relationships/tags" Target="../tags/tag330.xml" /><Relationship Id="rId104" Type="http://schemas.openxmlformats.org/officeDocument/2006/relationships/tags" Target="../tags/tag331.xml" /><Relationship Id="rId105" Type="http://schemas.openxmlformats.org/officeDocument/2006/relationships/tags" Target="../tags/tag332.xml" /><Relationship Id="rId106" Type="http://schemas.openxmlformats.org/officeDocument/2006/relationships/tags" Target="../tags/tag333.xml" /><Relationship Id="rId107" Type="http://schemas.openxmlformats.org/officeDocument/2006/relationships/tags" Target="../tags/tag334.xml" /><Relationship Id="rId108" Type="http://schemas.openxmlformats.org/officeDocument/2006/relationships/tags" Target="../tags/tag335.xml" /><Relationship Id="rId109" Type="http://schemas.openxmlformats.org/officeDocument/2006/relationships/tags" Target="../tags/tag336.xml" /><Relationship Id="rId11" Type="http://schemas.openxmlformats.org/officeDocument/2006/relationships/tags" Target="../tags/tag238.xml" /><Relationship Id="rId110" Type="http://schemas.openxmlformats.org/officeDocument/2006/relationships/tags" Target="../tags/tag337.xml" /><Relationship Id="rId111" Type="http://schemas.openxmlformats.org/officeDocument/2006/relationships/tags" Target="../tags/tag338.xml" /><Relationship Id="rId112" Type="http://schemas.openxmlformats.org/officeDocument/2006/relationships/tags" Target="../tags/tag339.xml" /><Relationship Id="rId113" Type="http://schemas.openxmlformats.org/officeDocument/2006/relationships/tags" Target="../tags/tag340.xml" /><Relationship Id="rId114" Type="http://schemas.openxmlformats.org/officeDocument/2006/relationships/tags" Target="../tags/tag341.xml" /><Relationship Id="rId115" Type="http://schemas.openxmlformats.org/officeDocument/2006/relationships/tags" Target="../tags/tag342.xml" /><Relationship Id="rId116" Type="http://schemas.openxmlformats.org/officeDocument/2006/relationships/image" Target="../media/image6.jpeg" /><Relationship Id="rId117" Type="http://schemas.openxmlformats.org/officeDocument/2006/relationships/tags" Target="../tags/tag343.xml" /><Relationship Id="rId12" Type="http://schemas.openxmlformats.org/officeDocument/2006/relationships/tags" Target="../tags/tag239.xml" /><Relationship Id="rId13" Type="http://schemas.openxmlformats.org/officeDocument/2006/relationships/tags" Target="../tags/tag240.xml" /><Relationship Id="rId14" Type="http://schemas.openxmlformats.org/officeDocument/2006/relationships/tags" Target="../tags/tag241.xml" /><Relationship Id="rId15" Type="http://schemas.openxmlformats.org/officeDocument/2006/relationships/tags" Target="../tags/tag242.xml" /><Relationship Id="rId16" Type="http://schemas.openxmlformats.org/officeDocument/2006/relationships/tags" Target="../tags/tag243.xml" /><Relationship Id="rId17" Type="http://schemas.openxmlformats.org/officeDocument/2006/relationships/tags" Target="../tags/tag244.xml" /><Relationship Id="rId18" Type="http://schemas.openxmlformats.org/officeDocument/2006/relationships/tags" Target="../tags/tag245.xml" /><Relationship Id="rId19" Type="http://schemas.openxmlformats.org/officeDocument/2006/relationships/tags" Target="../tags/tag246.xml" /><Relationship Id="rId2" Type="http://schemas.openxmlformats.org/officeDocument/2006/relationships/notesSlide" Target="../notesSlides/notesSlide9.xml" /><Relationship Id="rId20" Type="http://schemas.openxmlformats.org/officeDocument/2006/relationships/tags" Target="../tags/tag247.xml" /><Relationship Id="rId21" Type="http://schemas.openxmlformats.org/officeDocument/2006/relationships/tags" Target="../tags/tag248.xml" /><Relationship Id="rId22" Type="http://schemas.openxmlformats.org/officeDocument/2006/relationships/tags" Target="../tags/tag249.xml" /><Relationship Id="rId23" Type="http://schemas.openxmlformats.org/officeDocument/2006/relationships/tags" Target="../tags/tag250.xml" /><Relationship Id="rId24" Type="http://schemas.openxmlformats.org/officeDocument/2006/relationships/tags" Target="../tags/tag251.xml" /><Relationship Id="rId25" Type="http://schemas.openxmlformats.org/officeDocument/2006/relationships/tags" Target="../tags/tag252.xml" /><Relationship Id="rId26" Type="http://schemas.openxmlformats.org/officeDocument/2006/relationships/tags" Target="../tags/tag253.xml" /><Relationship Id="rId27" Type="http://schemas.openxmlformats.org/officeDocument/2006/relationships/tags" Target="../tags/tag254.xml" /><Relationship Id="rId28" Type="http://schemas.openxmlformats.org/officeDocument/2006/relationships/tags" Target="../tags/tag255.xml" /><Relationship Id="rId29" Type="http://schemas.openxmlformats.org/officeDocument/2006/relationships/tags" Target="../tags/tag256.xml" /><Relationship Id="rId3" Type="http://schemas.openxmlformats.org/officeDocument/2006/relationships/tags" Target="../tags/tag230.xml" /><Relationship Id="rId30" Type="http://schemas.openxmlformats.org/officeDocument/2006/relationships/tags" Target="../tags/tag257.xml" /><Relationship Id="rId31" Type="http://schemas.openxmlformats.org/officeDocument/2006/relationships/tags" Target="../tags/tag258.xml" /><Relationship Id="rId32" Type="http://schemas.openxmlformats.org/officeDocument/2006/relationships/tags" Target="../tags/tag259.xml" /><Relationship Id="rId33" Type="http://schemas.openxmlformats.org/officeDocument/2006/relationships/tags" Target="../tags/tag260.xml" /><Relationship Id="rId34" Type="http://schemas.openxmlformats.org/officeDocument/2006/relationships/tags" Target="../tags/tag261.xml" /><Relationship Id="rId35" Type="http://schemas.openxmlformats.org/officeDocument/2006/relationships/tags" Target="../tags/tag262.xml" /><Relationship Id="rId36" Type="http://schemas.openxmlformats.org/officeDocument/2006/relationships/tags" Target="../tags/tag263.xml" /><Relationship Id="rId37" Type="http://schemas.openxmlformats.org/officeDocument/2006/relationships/tags" Target="../tags/tag264.xml" /><Relationship Id="rId38" Type="http://schemas.openxmlformats.org/officeDocument/2006/relationships/tags" Target="../tags/tag265.xml" /><Relationship Id="rId39" Type="http://schemas.openxmlformats.org/officeDocument/2006/relationships/tags" Target="../tags/tag266.xml" /><Relationship Id="rId4" Type="http://schemas.openxmlformats.org/officeDocument/2006/relationships/tags" Target="../tags/tag231.xml" /><Relationship Id="rId40" Type="http://schemas.openxmlformats.org/officeDocument/2006/relationships/tags" Target="../tags/tag267.xml" /><Relationship Id="rId41" Type="http://schemas.openxmlformats.org/officeDocument/2006/relationships/tags" Target="../tags/tag268.xml" /><Relationship Id="rId42" Type="http://schemas.openxmlformats.org/officeDocument/2006/relationships/tags" Target="../tags/tag269.xml" /><Relationship Id="rId43" Type="http://schemas.openxmlformats.org/officeDocument/2006/relationships/tags" Target="../tags/tag270.xml" /><Relationship Id="rId44" Type="http://schemas.openxmlformats.org/officeDocument/2006/relationships/tags" Target="../tags/tag271.xml" /><Relationship Id="rId45" Type="http://schemas.openxmlformats.org/officeDocument/2006/relationships/tags" Target="../tags/tag272.xml" /><Relationship Id="rId46" Type="http://schemas.openxmlformats.org/officeDocument/2006/relationships/tags" Target="../tags/tag273.xml" /><Relationship Id="rId47" Type="http://schemas.openxmlformats.org/officeDocument/2006/relationships/tags" Target="../tags/tag274.xml" /><Relationship Id="rId48" Type="http://schemas.openxmlformats.org/officeDocument/2006/relationships/tags" Target="../tags/tag275.xml" /><Relationship Id="rId49" Type="http://schemas.openxmlformats.org/officeDocument/2006/relationships/tags" Target="../tags/tag276.xml" /><Relationship Id="rId5" Type="http://schemas.openxmlformats.org/officeDocument/2006/relationships/tags" Target="../tags/tag232.xml" /><Relationship Id="rId50" Type="http://schemas.openxmlformats.org/officeDocument/2006/relationships/tags" Target="../tags/tag277.xml" /><Relationship Id="rId51" Type="http://schemas.openxmlformats.org/officeDocument/2006/relationships/tags" Target="../tags/tag278.xml" /><Relationship Id="rId52" Type="http://schemas.openxmlformats.org/officeDocument/2006/relationships/tags" Target="../tags/tag279.xml" /><Relationship Id="rId53" Type="http://schemas.openxmlformats.org/officeDocument/2006/relationships/tags" Target="../tags/tag280.xml" /><Relationship Id="rId54" Type="http://schemas.openxmlformats.org/officeDocument/2006/relationships/tags" Target="../tags/tag281.xml" /><Relationship Id="rId55" Type="http://schemas.openxmlformats.org/officeDocument/2006/relationships/tags" Target="../tags/tag282.xml" /><Relationship Id="rId56" Type="http://schemas.openxmlformats.org/officeDocument/2006/relationships/tags" Target="../tags/tag283.xml" /><Relationship Id="rId57" Type="http://schemas.openxmlformats.org/officeDocument/2006/relationships/tags" Target="../tags/tag284.xml" /><Relationship Id="rId58" Type="http://schemas.openxmlformats.org/officeDocument/2006/relationships/tags" Target="../tags/tag285.xml" /><Relationship Id="rId59" Type="http://schemas.openxmlformats.org/officeDocument/2006/relationships/tags" Target="../tags/tag286.xml" /><Relationship Id="rId6" Type="http://schemas.openxmlformats.org/officeDocument/2006/relationships/tags" Target="../tags/tag233.xml" /><Relationship Id="rId60" Type="http://schemas.openxmlformats.org/officeDocument/2006/relationships/tags" Target="../tags/tag287.xml" /><Relationship Id="rId61" Type="http://schemas.openxmlformats.org/officeDocument/2006/relationships/tags" Target="../tags/tag288.xml" /><Relationship Id="rId62" Type="http://schemas.openxmlformats.org/officeDocument/2006/relationships/tags" Target="../tags/tag289.xml" /><Relationship Id="rId63" Type="http://schemas.openxmlformats.org/officeDocument/2006/relationships/tags" Target="../tags/tag290.xml" /><Relationship Id="rId64" Type="http://schemas.openxmlformats.org/officeDocument/2006/relationships/tags" Target="../tags/tag291.xml" /><Relationship Id="rId65" Type="http://schemas.openxmlformats.org/officeDocument/2006/relationships/tags" Target="../tags/tag292.xml" /><Relationship Id="rId66" Type="http://schemas.openxmlformats.org/officeDocument/2006/relationships/tags" Target="../tags/tag293.xml" /><Relationship Id="rId67" Type="http://schemas.openxmlformats.org/officeDocument/2006/relationships/tags" Target="../tags/tag294.xml" /><Relationship Id="rId68" Type="http://schemas.openxmlformats.org/officeDocument/2006/relationships/tags" Target="../tags/tag295.xml" /><Relationship Id="rId69" Type="http://schemas.openxmlformats.org/officeDocument/2006/relationships/tags" Target="../tags/tag296.xml" /><Relationship Id="rId7" Type="http://schemas.openxmlformats.org/officeDocument/2006/relationships/tags" Target="../tags/tag234.xml" /><Relationship Id="rId70" Type="http://schemas.openxmlformats.org/officeDocument/2006/relationships/tags" Target="../tags/tag297.xml" /><Relationship Id="rId71" Type="http://schemas.openxmlformats.org/officeDocument/2006/relationships/tags" Target="../tags/tag298.xml" /><Relationship Id="rId72" Type="http://schemas.openxmlformats.org/officeDocument/2006/relationships/tags" Target="../tags/tag299.xml" /><Relationship Id="rId73" Type="http://schemas.openxmlformats.org/officeDocument/2006/relationships/tags" Target="../tags/tag300.xml" /><Relationship Id="rId74" Type="http://schemas.openxmlformats.org/officeDocument/2006/relationships/tags" Target="../tags/tag301.xml" /><Relationship Id="rId75" Type="http://schemas.openxmlformats.org/officeDocument/2006/relationships/tags" Target="../tags/tag302.xml" /><Relationship Id="rId76" Type="http://schemas.openxmlformats.org/officeDocument/2006/relationships/tags" Target="../tags/tag303.xml" /><Relationship Id="rId77" Type="http://schemas.openxmlformats.org/officeDocument/2006/relationships/tags" Target="../tags/tag304.xml" /><Relationship Id="rId78" Type="http://schemas.openxmlformats.org/officeDocument/2006/relationships/tags" Target="../tags/tag305.xml" /><Relationship Id="rId79" Type="http://schemas.openxmlformats.org/officeDocument/2006/relationships/tags" Target="../tags/tag306.xml" /><Relationship Id="rId8" Type="http://schemas.openxmlformats.org/officeDocument/2006/relationships/tags" Target="../tags/tag235.xml" /><Relationship Id="rId80" Type="http://schemas.openxmlformats.org/officeDocument/2006/relationships/tags" Target="../tags/tag307.xml" /><Relationship Id="rId81" Type="http://schemas.openxmlformats.org/officeDocument/2006/relationships/tags" Target="../tags/tag308.xml" /><Relationship Id="rId82" Type="http://schemas.openxmlformats.org/officeDocument/2006/relationships/tags" Target="../tags/tag309.xml" /><Relationship Id="rId83" Type="http://schemas.openxmlformats.org/officeDocument/2006/relationships/tags" Target="../tags/tag310.xml" /><Relationship Id="rId84" Type="http://schemas.openxmlformats.org/officeDocument/2006/relationships/tags" Target="../tags/tag311.xml" /><Relationship Id="rId85" Type="http://schemas.openxmlformats.org/officeDocument/2006/relationships/tags" Target="../tags/tag312.xml" /><Relationship Id="rId86" Type="http://schemas.openxmlformats.org/officeDocument/2006/relationships/tags" Target="../tags/tag313.xml" /><Relationship Id="rId87" Type="http://schemas.openxmlformats.org/officeDocument/2006/relationships/tags" Target="../tags/tag314.xml" /><Relationship Id="rId88" Type="http://schemas.openxmlformats.org/officeDocument/2006/relationships/tags" Target="../tags/tag315.xml" /><Relationship Id="rId89" Type="http://schemas.openxmlformats.org/officeDocument/2006/relationships/tags" Target="../tags/tag316.xml" /><Relationship Id="rId9" Type="http://schemas.openxmlformats.org/officeDocument/2006/relationships/tags" Target="../tags/tag236.xml" /><Relationship Id="rId90" Type="http://schemas.openxmlformats.org/officeDocument/2006/relationships/tags" Target="../tags/tag317.xml" /><Relationship Id="rId91" Type="http://schemas.openxmlformats.org/officeDocument/2006/relationships/tags" Target="../tags/tag318.xml" /><Relationship Id="rId92" Type="http://schemas.openxmlformats.org/officeDocument/2006/relationships/tags" Target="../tags/tag319.xml" /><Relationship Id="rId93" Type="http://schemas.openxmlformats.org/officeDocument/2006/relationships/tags" Target="../tags/tag320.xml" /><Relationship Id="rId94" Type="http://schemas.openxmlformats.org/officeDocument/2006/relationships/tags" Target="../tags/tag321.xml" /><Relationship Id="rId95" Type="http://schemas.openxmlformats.org/officeDocument/2006/relationships/tags" Target="../tags/tag322.xml" /><Relationship Id="rId96" Type="http://schemas.openxmlformats.org/officeDocument/2006/relationships/tags" Target="../tags/tag323.xml" /><Relationship Id="rId97" Type="http://schemas.openxmlformats.org/officeDocument/2006/relationships/tags" Target="../tags/tag324.xml" /><Relationship Id="rId98" Type="http://schemas.openxmlformats.org/officeDocument/2006/relationships/tags" Target="../tags/tag325.xml" /><Relationship Id="rId99" Type="http://schemas.openxmlformats.org/officeDocument/2006/relationships/tags" Target="../tags/tag326.xml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tags" Target="../tags/tag351.xml" /><Relationship Id="rId11" Type="http://schemas.openxmlformats.org/officeDocument/2006/relationships/tags" Target="../tags/tag352.xml" /><Relationship Id="rId12" Type="http://schemas.openxmlformats.org/officeDocument/2006/relationships/tags" Target="../tags/tag353.xml" /><Relationship Id="rId13" Type="http://schemas.openxmlformats.org/officeDocument/2006/relationships/tags" Target="../tags/tag354.xml" /><Relationship Id="rId14" Type="http://schemas.openxmlformats.org/officeDocument/2006/relationships/tags" Target="../tags/tag355.xml" /><Relationship Id="rId15" Type="http://schemas.openxmlformats.org/officeDocument/2006/relationships/tags" Target="../tags/tag356.xml" /><Relationship Id="rId16" Type="http://schemas.openxmlformats.org/officeDocument/2006/relationships/tags" Target="../tags/tag357.xml" /><Relationship Id="rId17" Type="http://schemas.openxmlformats.org/officeDocument/2006/relationships/tags" Target="../tags/tag358.xml" /><Relationship Id="rId18" Type="http://schemas.openxmlformats.org/officeDocument/2006/relationships/tags" Target="../tags/tag359.xml" /><Relationship Id="rId19" Type="http://schemas.openxmlformats.org/officeDocument/2006/relationships/tags" Target="../tags/tag360.xml" /><Relationship Id="rId2" Type="http://schemas.openxmlformats.org/officeDocument/2006/relationships/notesSlide" Target="../notesSlides/notesSlide10.xml" /><Relationship Id="rId20" Type="http://schemas.openxmlformats.org/officeDocument/2006/relationships/tags" Target="../tags/tag361.xml" /><Relationship Id="rId21" Type="http://schemas.openxmlformats.org/officeDocument/2006/relationships/tags" Target="../tags/tag362.xml" /><Relationship Id="rId22" Type="http://schemas.openxmlformats.org/officeDocument/2006/relationships/tags" Target="../tags/tag363.xml" /><Relationship Id="rId23" Type="http://schemas.openxmlformats.org/officeDocument/2006/relationships/tags" Target="../tags/tag364.xml" /><Relationship Id="rId24" Type="http://schemas.openxmlformats.org/officeDocument/2006/relationships/tags" Target="../tags/tag365.xml" /><Relationship Id="rId25" Type="http://schemas.openxmlformats.org/officeDocument/2006/relationships/tags" Target="../tags/tag366.xml" /><Relationship Id="rId26" Type="http://schemas.openxmlformats.org/officeDocument/2006/relationships/tags" Target="../tags/tag367.xml" /><Relationship Id="rId27" Type="http://schemas.openxmlformats.org/officeDocument/2006/relationships/tags" Target="../tags/tag368.xml" /><Relationship Id="rId28" Type="http://schemas.openxmlformats.org/officeDocument/2006/relationships/tags" Target="../tags/tag369.xml" /><Relationship Id="rId29" Type="http://schemas.openxmlformats.org/officeDocument/2006/relationships/image" Target="../media/image6.jpeg" /><Relationship Id="rId3" Type="http://schemas.openxmlformats.org/officeDocument/2006/relationships/tags" Target="../tags/tag344.xml" /><Relationship Id="rId30" Type="http://schemas.openxmlformats.org/officeDocument/2006/relationships/tags" Target="../tags/tag370.xml" /><Relationship Id="rId4" Type="http://schemas.openxmlformats.org/officeDocument/2006/relationships/tags" Target="../tags/tag345.xml" /><Relationship Id="rId5" Type="http://schemas.openxmlformats.org/officeDocument/2006/relationships/tags" Target="../tags/tag346.xml" /><Relationship Id="rId6" Type="http://schemas.openxmlformats.org/officeDocument/2006/relationships/tags" Target="../tags/tag347.xml" /><Relationship Id="rId7" Type="http://schemas.openxmlformats.org/officeDocument/2006/relationships/tags" Target="../tags/tag348.xml" /><Relationship Id="rId8" Type="http://schemas.openxmlformats.org/officeDocument/2006/relationships/tags" Target="../tags/tag349.xml" /><Relationship Id="rId9" Type="http://schemas.openxmlformats.org/officeDocument/2006/relationships/tags" Target="../tags/tag350.xml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878073041114006045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1">
          <a:blip r:embed="rId4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6" name="标题 5"/>
          <p:cNvSpPr>
            <a:spLocks noGrp="1"/>
          </p:cNvSpPr>
          <p:nvPr>
            <p:ph type="title" idx="2"/>
            <p:custDataLst>
              <p:tags r:id="rId3"/>
            </p:custDataLst>
          </p:nvPr>
        </p:nvSpPr>
        <p:spPr>
          <a:xfrm>
            <a:off x="1600260" y="2042615"/>
            <a:ext cx="7808595" cy="1856740"/>
          </a:xfrm>
        </p:spPr>
        <p:txBody>
          <a:bodyPr/>
          <a:lstStyle/>
          <a:p>
            <a:r>
              <a:rPr lang="zh-CN" altLang="en-US">
                <a:solidFill>
                  <a:schemeClr val="tx1"/>
                </a:solidFill>
              </a:rPr>
              <a:t>口腔CT简介与技术</a:t>
            </a:r>
            <a:endParaRPr lang="zh-CN" altLang="en-US">
              <a:solidFill>
                <a:schemeClr val="tx1"/>
              </a:solidFill>
            </a:endParaRPr>
          </a:p>
        </p:txBody>
      </p:sp>
    </p:spTree>
    <p:custDataLst>
      <p:tags r:id="rId5"/>
    </p:custDataLst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1">
          <a:blip r:embed="rId4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6" name="标题 5"/>
          <p:cNvSpPr>
            <a:spLocks noGrp="1"/>
          </p:cNvSpPr>
          <p:nvPr>
            <p:ph type="title" idx="2"/>
            <p:custDataLst>
              <p:tags r:id="rId3"/>
            </p:custDataLst>
          </p:nvPr>
        </p:nvSpPr>
        <p:spPr>
          <a:xfrm>
            <a:off x="1706248" y="1284554"/>
            <a:ext cx="1592580" cy="1856740"/>
          </a:xfrm>
        </p:spPr>
        <p:txBody>
          <a:bodyPr>
            <a:normAutofit/>
          </a:bodyPr>
          <a:lstStyle/>
          <a:p>
            <a:r>
              <a:rPr spc="300">
                <a:solidFill>
                  <a:schemeClr val="tx1"/>
                </a:solidFill>
                <a:sym typeface="+mn-ea"/>
              </a:rPr>
              <a:t>目录</a:t>
            </a:r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6143623" y="1433830"/>
            <a:ext cx="417766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>
                <a:solidFill>
                  <a:schemeClr val="lt1"/>
                </a:solidFill>
                <a:latin typeface="微软雅黑"/>
                <a:ea typeface="微软雅黑"/>
                <a:cs typeface="微软雅黑" panose="020b0503020204020204" charset="-122"/>
                <a:sym typeface="+mn-ea"/>
              </a:rPr>
              <a:t>腔口腔CT的概念与CT的概念与应用</a:t>
            </a:r>
            <a:endParaRPr lang="zh-CN" altLang="en-US"/>
          </a:p>
        </p:txBody>
      </p:sp>
      <p:sp>
        <p:nvSpPr>
          <p:cNvPr id="8" name="文本框 7"/>
          <p:cNvSpPr txBox="1"/>
          <p:nvPr/>
        </p:nvSpPr>
        <p:spPr>
          <a:xfrm>
            <a:off x="6337932" y="1418422"/>
            <a:ext cx="335153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b="1">
                <a:solidFill>
                  <a:schemeClr val="tx1"/>
                </a:solidFill>
                <a:uFillTx/>
                <a:latin typeface="微软雅黑"/>
                <a:ea typeface="微软雅黑"/>
                <a:cs typeface="Arial" pitchFamily="34" charset="0"/>
                <a:sym typeface="+mn-ea"/>
              </a:rPr>
              <a:t>01.    </a:t>
            </a:r>
            <a:r>
              <a:rPr lang="zh-CN" altLang="en-US">
                <a:latin typeface="微软雅黑"/>
                <a:ea typeface="微软雅黑"/>
                <a:cs typeface="微软雅黑" panose="020b0503020204020204" charset="-122"/>
                <a:sym typeface="+mn-ea"/>
              </a:rPr>
              <a:t>口腔CT的概念与应用</a:t>
            </a:r>
            <a:endParaRPr lang="zh-CN" altLang="en-US"/>
          </a:p>
        </p:txBody>
      </p:sp>
      <p:sp>
        <p:nvSpPr>
          <p:cNvPr id="9" name="文本框 8"/>
          <p:cNvSpPr txBox="1"/>
          <p:nvPr/>
        </p:nvSpPr>
        <p:spPr>
          <a:xfrm>
            <a:off x="6337932" y="1890344"/>
            <a:ext cx="2914015" cy="6451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>
                <a:solidFill>
                  <a:schemeClr val="lt1"/>
                </a:solidFill>
                <a:latin typeface="微软雅黑"/>
                <a:ea typeface="微软雅黑"/>
                <a:cs typeface="微软雅黑" panose="020b0503020204020204" charset="-122"/>
                <a:sym typeface="+mn-ea"/>
              </a:rPr>
              <a:t>口腔口腔CT的工作原</a:t>
            </a:r>
            <a:r>
              <a:rPr lang="en-US" altLang="zh-CN">
                <a:solidFill>
                  <a:schemeClr val="lt1"/>
                </a:solidFill>
                <a:latin typeface="微软雅黑"/>
                <a:ea typeface="微软雅黑"/>
                <a:cs typeface="微软雅黑" panose="020b0503020204020204" charset="-122"/>
                <a:sym typeface="+mn-ea"/>
              </a:rPr>
              <a:t>  </a:t>
            </a:r>
            <a:r>
              <a:rPr lang="zh-CN" altLang="en-US">
                <a:solidFill>
                  <a:schemeClr val="lt1"/>
                </a:solidFill>
                <a:latin typeface="微软雅黑"/>
                <a:ea typeface="微软雅黑"/>
                <a:cs typeface="微软雅黑" panose="020b0503020204020204" charset="-122"/>
                <a:sym typeface="+mn-ea"/>
              </a:rPr>
              <a:t>理</a:t>
            </a:r>
            <a:r>
              <a:rPr lang="en-US" altLang="zh-CN" b="1">
                <a:uFillTx/>
                <a:latin typeface="微软雅黑"/>
                <a:ea typeface="微软雅黑"/>
                <a:cs typeface="Arial" pitchFamily="34" charset="0"/>
                <a:sym typeface="+mn-ea"/>
              </a:rPr>
              <a:t>02.    </a:t>
            </a:r>
            <a:r>
              <a:rPr lang="zh-CN" altLang="en-US">
                <a:solidFill>
                  <a:schemeClr val="tx1"/>
                </a:solidFill>
                <a:latin typeface="微软雅黑"/>
                <a:ea typeface="微软雅黑"/>
                <a:cs typeface="微软雅黑" panose="020b0503020204020204" charset="-122"/>
                <a:sym typeface="+mn-ea"/>
              </a:rPr>
              <a:t>口腔CT的工作原理</a:t>
            </a:r>
            <a:endParaRPr lang="zh-CN" altLang="en-US">
              <a:solidFill>
                <a:schemeClr val="tx1"/>
              </a:solidFill>
              <a:latin typeface="微软雅黑"/>
              <a:ea typeface="微软雅黑"/>
              <a:cs typeface="微软雅黑" panose="020b0503020204020204" charset="-122"/>
              <a:sym typeface="+mn-ea"/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6337932" y="2607753"/>
            <a:ext cx="291401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>
                <a:solidFill>
                  <a:schemeClr val="lt1"/>
                </a:solidFill>
                <a:latin typeface="微软雅黑"/>
                <a:ea typeface="微软雅黑"/>
                <a:cs typeface="微软雅黑" panose="020b0503020204020204" charset="-122"/>
                <a:sym typeface="+mn-ea"/>
              </a:rPr>
              <a:t>口腔口腔CT的工作原</a:t>
            </a:r>
            <a:r>
              <a:rPr lang="en-US" altLang="zh-CN">
                <a:solidFill>
                  <a:schemeClr val="lt1"/>
                </a:solidFill>
                <a:latin typeface="微软雅黑"/>
                <a:ea typeface="微软雅黑"/>
                <a:cs typeface="微软雅黑" panose="020b0503020204020204" charset="-122"/>
                <a:sym typeface="+mn-ea"/>
              </a:rPr>
              <a:t>  </a:t>
            </a:r>
            <a:r>
              <a:rPr lang="zh-CN" altLang="en-US">
                <a:solidFill>
                  <a:schemeClr val="lt1"/>
                </a:solidFill>
                <a:latin typeface="微软雅黑"/>
                <a:ea typeface="微软雅黑"/>
                <a:cs typeface="微软雅黑" panose="020b0503020204020204" charset="-122"/>
                <a:sym typeface="+mn-ea"/>
              </a:rPr>
              <a:t>理</a:t>
            </a:r>
            <a:r>
              <a:rPr lang="en-US" altLang="zh-CN" b="1">
                <a:uFillTx/>
                <a:latin typeface="微软雅黑"/>
                <a:ea typeface="微软雅黑"/>
                <a:cs typeface="Arial" pitchFamily="34" charset="0"/>
                <a:sym typeface="+mn-ea"/>
              </a:rPr>
              <a:t>03.    </a:t>
            </a:r>
            <a:r>
              <a:rPr lang="zh-CN" altLang="en-US" sz="1800">
                <a:latin typeface="微软雅黑"/>
                <a:ea typeface="微软雅黑"/>
                <a:cs typeface="微软雅黑" panose="020b0503020204020204" charset="-122"/>
              </a:rPr>
              <a:t>口腔CT的技术优势</a:t>
            </a:r>
            <a:endParaRPr lang="zh-CN" altLang="en-US" sz="1800">
              <a:latin typeface="微软雅黑"/>
              <a:ea typeface="微软雅黑"/>
              <a:cs typeface="微软雅黑" panose="020b0503020204020204" charset="-122"/>
            </a:endParaRPr>
          </a:p>
          <a:p>
            <a:endParaRPr lang="zh-CN" altLang="en-US">
              <a:solidFill>
                <a:schemeClr val="tx1"/>
              </a:solidFill>
              <a:latin typeface="微软雅黑"/>
              <a:ea typeface="微软雅黑"/>
              <a:cs typeface="微软雅黑" panose="020b0503020204020204" charset="-122"/>
              <a:sym typeface="+mn-ea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6337932" y="3386618"/>
            <a:ext cx="291401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>
                <a:solidFill>
                  <a:schemeClr val="lt1"/>
                </a:solidFill>
                <a:latin typeface="微软雅黑"/>
                <a:ea typeface="微软雅黑"/>
                <a:cs typeface="微软雅黑" panose="020b0503020204020204" charset="-122"/>
                <a:sym typeface="+mn-ea"/>
              </a:rPr>
              <a:t>口腔口腔CT的工作原</a:t>
            </a:r>
            <a:r>
              <a:rPr lang="en-US" altLang="zh-CN">
                <a:solidFill>
                  <a:schemeClr val="lt1"/>
                </a:solidFill>
                <a:latin typeface="微软雅黑"/>
                <a:ea typeface="微软雅黑"/>
                <a:cs typeface="微软雅黑" panose="020b0503020204020204" charset="-122"/>
                <a:sym typeface="+mn-ea"/>
              </a:rPr>
              <a:t>  </a:t>
            </a:r>
            <a:r>
              <a:rPr lang="zh-CN" altLang="en-US">
                <a:solidFill>
                  <a:schemeClr val="lt1"/>
                </a:solidFill>
                <a:latin typeface="微软雅黑"/>
                <a:ea typeface="微软雅黑"/>
                <a:cs typeface="微软雅黑" panose="020b0503020204020204" charset="-122"/>
                <a:sym typeface="+mn-ea"/>
              </a:rPr>
              <a:t>理</a:t>
            </a:r>
            <a:r>
              <a:rPr lang="en-US" altLang="zh-CN" b="1">
                <a:uFillTx/>
                <a:latin typeface="微软雅黑"/>
                <a:ea typeface="微软雅黑"/>
                <a:cs typeface="Arial" pitchFamily="34" charset="0"/>
                <a:sym typeface="+mn-ea"/>
              </a:rPr>
              <a:t>04.    </a:t>
            </a:r>
            <a:r>
              <a:rPr lang="zh-CN" altLang="en-US" sz="1800">
                <a:latin typeface="微软雅黑"/>
                <a:ea typeface="微软雅黑"/>
                <a:cs typeface="微软雅黑" panose="020b0503020204020204" charset="-122"/>
              </a:rPr>
              <a:t>口腔CT的临床应用</a:t>
            </a:r>
            <a:endParaRPr lang="zh-CN" altLang="en-US" sz="1800">
              <a:latin typeface="微软雅黑"/>
              <a:ea typeface="微软雅黑"/>
              <a:cs typeface="微软雅黑" panose="020b0503020204020204" charset="-122"/>
            </a:endParaRPr>
          </a:p>
          <a:p>
            <a:endParaRPr lang="zh-CN" altLang="en-US">
              <a:solidFill>
                <a:schemeClr val="tx1"/>
              </a:solidFill>
              <a:latin typeface="微软雅黑"/>
              <a:ea typeface="微软雅黑"/>
              <a:cs typeface="微软雅黑" panose="020b0503020204020204" charset="-122"/>
              <a:sym typeface="+mn-ea"/>
            </a:endParaRPr>
          </a:p>
        </p:txBody>
      </p:sp>
      <p:sp>
        <p:nvSpPr>
          <p:cNvPr id="10" name="文本框 9"/>
          <p:cNvSpPr txBox="1"/>
          <p:nvPr/>
        </p:nvSpPr>
        <p:spPr>
          <a:xfrm>
            <a:off x="6337932" y="4165483"/>
            <a:ext cx="291401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>
                <a:solidFill>
                  <a:schemeClr val="lt1"/>
                </a:solidFill>
                <a:latin typeface="微软雅黑"/>
                <a:ea typeface="微软雅黑"/>
                <a:cs typeface="微软雅黑" panose="020b0503020204020204" charset="-122"/>
                <a:sym typeface="+mn-ea"/>
              </a:rPr>
              <a:t>口腔口腔CT的工作原</a:t>
            </a:r>
            <a:r>
              <a:rPr lang="en-US" altLang="zh-CN">
                <a:solidFill>
                  <a:schemeClr val="lt1"/>
                </a:solidFill>
                <a:latin typeface="微软雅黑"/>
                <a:ea typeface="微软雅黑"/>
                <a:cs typeface="微软雅黑" panose="020b0503020204020204" charset="-122"/>
                <a:sym typeface="+mn-ea"/>
              </a:rPr>
              <a:t>  </a:t>
            </a:r>
            <a:r>
              <a:rPr lang="zh-CN" altLang="en-US">
                <a:solidFill>
                  <a:schemeClr val="lt1"/>
                </a:solidFill>
                <a:latin typeface="微软雅黑"/>
                <a:ea typeface="微软雅黑"/>
                <a:cs typeface="微软雅黑" panose="020b0503020204020204" charset="-122"/>
                <a:sym typeface="+mn-ea"/>
              </a:rPr>
              <a:t>理</a:t>
            </a:r>
            <a:r>
              <a:rPr lang="en-US" altLang="zh-CN" b="1">
                <a:uFillTx/>
                <a:latin typeface="微软雅黑"/>
                <a:ea typeface="微软雅黑"/>
                <a:cs typeface="Arial" pitchFamily="34" charset="0"/>
                <a:sym typeface="+mn-ea"/>
              </a:rPr>
              <a:t>0</a:t>
            </a:r>
            <a:r>
              <a:rPr lang="en-US" altLang="zh-CN" b="1">
                <a:latin typeface="微软雅黑"/>
                <a:ea typeface="微软雅黑"/>
                <a:cs typeface="Arial" pitchFamily="34" charset="0"/>
                <a:sym typeface="+mn-ea"/>
              </a:rPr>
              <a:t>5</a:t>
            </a:r>
            <a:r>
              <a:rPr lang="en-US" altLang="zh-CN" b="1">
                <a:uFillTx/>
                <a:latin typeface="微软雅黑"/>
                <a:ea typeface="微软雅黑"/>
                <a:cs typeface="Arial" pitchFamily="34" charset="0"/>
                <a:sym typeface="+mn-ea"/>
              </a:rPr>
              <a:t>.    </a:t>
            </a:r>
            <a:r>
              <a:rPr lang="zh-CN" altLang="en-US" sz="1800">
                <a:latin typeface="微软雅黑"/>
                <a:ea typeface="微软雅黑"/>
                <a:cs typeface="微软雅黑" panose="020b0503020204020204" charset="-122"/>
              </a:rPr>
              <a:t>口腔CT拍摄方法</a:t>
            </a:r>
            <a:endParaRPr lang="zh-CN" altLang="en-US" sz="1800">
              <a:latin typeface="微软雅黑"/>
              <a:ea typeface="微软雅黑"/>
              <a:cs typeface="微软雅黑" panose="020b0503020204020204" charset="-122"/>
            </a:endParaRPr>
          </a:p>
          <a:p>
            <a:endParaRPr lang="zh-CN" altLang="en-US">
              <a:solidFill>
                <a:schemeClr val="tx1"/>
              </a:solidFill>
              <a:latin typeface="微软雅黑"/>
              <a:ea typeface="微软雅黑"/>
              <a:cs typeface="微软雅黑" panose="020b0503020204020204" charset="-122"/>
              <a:sym typeface="+mn-ea"/>
            </a:endParaRPr>
          </a:p>
        </p:txBody>
      </p:sp>
      <p:sp>
        <p:nvSpPr>
          <p:cNvPr id="11" name="文本框 10"/>
          <p:cNvSpPr txBox="1"/>
          <p:nvPr/>
        </p:nvSpPr>
        <p:spPr>
          <a:xfrm>
            <a:off x="6337931" y="4796623"/>
            <a:ext cx="291401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>
                <a:solidFill>
                  <a:schemeClr val="lt1"/>
                </a:solidFill>
                <a:latin typeface="微软雅黑"/>
                <a:ea typeface="微软雅黑"/>
                <a:cs typeface="微软雅黑" panose="020b0503020204020204" charset="-122"/>
                <a:sym typeface="+mn-ea"/>
              </a:rPr>
              <a:t>口腔口腔CT的工作原</a:t>
            </a:r>
            <a:r>
              <a:rPr lang="en-US" altLang="zh-CN">
                <a:solidFill>
                  <a:schemeClr val="lt1"/>
                </a:solidFill>
                <a:latin typeface="微软雅黑"/>
                <a:ea typeface="微软雅黑"/>
                <a:cs typeface="微软雅黑" panose="020b0503020204020204" charset="-122"/>
                <a:sym typeface="+mn-ea"/>
              </a:rPr>
              <a:t>  </a:t>
            </a:r>
            <a:r>
              <a:rPr lang="zh-CN" altLang="en-US">
                <a:solidFill>
                  <a:schemeClr val="lt1"/>
                </a:solidFill>
                <a:latin typeface="微软雅黑"/>
                <a:ea typeface="微软雅黑"/>
                <a:cs typeface="微软雅黑" panose="020b0503020204020204" charset="-122"/>
                <a:sym typeface="+mn-ea"/>
              </a:rPr>
              <a:t>理</a:t>
            </a:r>
            <a:endParaRPr lang="zh-CN" altLang="en-US" sz="1800">
              <a:latin typeface="微软雅黑"/>
              <a:ea typeface="微软雅黑"/>
              <a:cs typeface="微软雅黑" panose="020b0503020204020204" charset="-122"/>
            </a:endParaRPr>
          </a:p>
          <a:p>
            <a:endParaRPr lang="zh-CN" altLang="en-US">
              <a:solidFill>
                <a:schemeClr val="tx1"/>
              </a:solidFill>
              <a:latin typeface="微软雅黑"/>
              <a:ea typeface="微软雅黑"/>
              <a:cs typeface="微软雅黑" panose="020b0503020204020204" charset="-122"/>
              <a:sym typeface="+mn-ea"/>
            </a:endParaRPr>
          </a:p>
        </p:txBody>
      </p:sp>
    </p:spTree>
    <p:custDataLst>
      <p:tags r:id="rId5"/>
    </p:custDataLst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1">
          <a:blip r:embed="rId4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6" name="标题 5"/>
          <p:cNvSpPr>
            <a:spLocks noGrp="1"/>
          </p:cNvSpPr>
          <p:nvPr>
            <p:ph type="title" idx="2"/>
            <p:custDataLst>
              <p:tags r:id="rId3"/>
            </p:custDataLst>
          </p:nvPr>
        </p:nvSpPr>
        <p:spPr>
          <a:xfrm>
            <a:off x="1675130" y="3242945"/>
            <a:ext cx="7808595" cy="1856740"/>
          </a:xfrm>
        </p:spPr>
        <p:txBody>
          <a:bodyPr/>
          <a:lstStyle/>
          <a:p>
            <a:r>
              <a:rPr sz="4800">
                <a:solidFill>
                  <a:schemeClr val="tx1"/>
                </a:solidFill>
                <a:sym typeface="+mn-ea"/>
              </a:rPr>
              <a:t>口腔CT的概念与应用</a:t>
            </a:r>
            <a:endParaRPr lang="zh-CN" altLang="en-US" sz="4800">
              <a:solidFill>
                <a:schemeClr val="tx1"/>
              </a:solidFill>
              <a:sym typeface="+mn-ea"/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6095365" y="2044065"/>
            <a:ext cx="1420495" cy="11988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z="7200">
                <a:gradFill>
                  <a:gsLst>
                    <a:gs pos="12000">
                      <a:schemeClr val="accent1"/>
                    </a:gs>
                    <a:gs pos="86000">
                      <a:schemeClr val="accent3"/>
                    </a:gs>
                    <a:gs pos="50000">
                      <a:schemeClr val="accent2"/>
                    </a:gs>
                  </a:gsLst>
                  <a:lin ang="0" scaled="0"/>
                </a:gradFill>
                <a:sym typeface="+mn-ea"/>
              </a:rPr>
              <a:t>1</a:t>
            </a:r>
            <a:endParaRPr lang="en-US" altLang="zh-CN" sz="7200">
              <a:gradFill>
                <a:gsLst>
                  <a:gs pos="12000">
                    <a:schemeClr val="accent1"/>
                  </a:gs>
                  <a:gs pos="86000">
                    <a:schemeClr val="accent3"/>
                  </a:gs>
                  <a:gs pos="50000">
                    <a:schemeClr val="accent2"/>
                  </a:gs>
                </a:gsLst>
                <a:lin ang="0" scaled="0"/>
              </a:gradFill>
              <a:sym typeface="+mn-ea"/>
            </a:endParaRPr>
          </a:p>
        </p:txBody>
      </p:sp>
    </p:spTree>
    <p:custDataLst>
      <p:tags r:id="rId5"/>
    </p:custDataLst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1">
          <a:blip r:embed="rId20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425" name="Freeform"/>
          <p:cNvSpPr/>
          <p:nvPr>
            <p:custDataLst>
              <p:tags r:id="rId3"/>
            </p:custDataLst>
          </p:nvPr>
        </p:nvSpPr>
        <p:spPr>
          <a:xfrm>
            <a:off x="1531357" y="1620875"/>
            <a:ext cx="83608" cy="3927098"/>
          </a:xfrm>
          <a:custGeom>
            <a:gdLst>
              <a:gd name="connsiteX0" fmla="*/ 62856 w 64239"/>
              <a:gd name="connsiteY0" fmla="*/ 0 h 3012729"/>
              <a:gd name="connsiteX1" fmla="*/ 64239 w 64239"/>
              <a:gd name="connsiteY1" fmla="*/ 2991856 h 3012729"/>
              <a:gd name="connsiteX2" fmla="*/ 673 w 64239"/>
              <a:gd name="connsiteY2" fmla="*/ 3012729 h 3012729"/>
              <a:gd name="connsiteX3" fmla="*/ 0 w 64239"/>
              <a:gd name="connsiteY3" fmla="*/ 174 h 3012729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4239" h="3012729">
                <a:moveTo>
                  <a:pt x="62856" y="0"/>
                </a:moveTo>
                <a:lnTo>
                  <a:pt x="64239" y="2991856"/>
                </a:lnTo>
                <a:lnTo>
                  <a:pt x="673" y="3012729"/>
                </a:lnTo>
                <a:lnTo>
                  <a:pt x="0" y="174"/>
                </a:lnTo>
                <a:close/>
              </a:path>
            </a:pathLst>
          </a:custGeom>
          <a:solidFill>
            <a:schemeClr val="accent1">
              <a:lumMod val="75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solidFill>
                <a:schemeClr val="dk1"/>
              </a:solidFill>
              <a:latin typeface="微软雅黑"/>
              <a:ea typeface="微软雅黑"/>
            </a:endParaRPr>
          </a:p>
        </p:txBody>
      </p:sp>
      <p:sp>
        <p:nvSpPr>
          <p:cNvPr id="389" name="Freeform"/>
          <p:cNvSpPr/>
          <p:nvPr>
            <p:custDataLst>
              <p:tags r:id="rId4"/>
            </p:custDataLst>
          </p:nvPr>
        </p:nvSpPr>
        <p:spPr>
          <a:xfrm>
            <a:off x="1306195" y="1620875"/>
            <a:ext cx="83608" cy="3927926"/>
          </a:xfrm>
          <a:custGeom>
            <a:gdLst>
              <a:gd name="connsiteX0" fmla="*/ 0 w 64298"/>
              <a:gd name="connsiteY0" fmla="*/ 0 h 3013146"/>
              <a:gd name="connsiteX1" fmla="*/ 63626 w 64298"/>
              <a:gd name="connsiteY1" fmla="*/ 588 h 3013146"/>
              <a:gd name="connsiteX2" fmla="*/ 64298 w 64298"/>
              <a:gd name="connsiteY2" fmla="*/ 3013146 h 3013146"/>
              <a:gd name="connsiteX3" fmla="*/ 2892 w 64298"/>
              <a:gd name="connsiteY3" fmla="*/ 2982651 h 3013146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4297" h="3013146">
                <a:moveTo>
                  <a:pt x="0" y="0"/>
                </a:moveTo>
                <a:lnTo>
                  <a:pt x="63626" y="588"/>
                </a:lnTo>
                <a:lnTo>
                  <a:pt x="64298" y="3013146"/>
                </a:lnTo>
                <a:lnTo>
                  <a:pt x="2892" y="2982651"/>
                </a:lnTo>
                <a:close/>
              </a:path>
            </a:pathLst>
          </a:custGeom>
          <a:solidFill>
            <a:schemeClr val="accent1">
              <a:lumMod val="75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solidFill>
                <a:schemeClr val="dk1"/>
              </a:solidFill>
              <a:latin typeface="微软雅黑"/>
              <a:ea typeface="微软雅黑"/>
            </a:endParaRPr>
          </a:p>
        </p:txBody>
      </p:sp>
      <p:sp>
        <p:nvSpPr>
          <p:cNvPr id="248" name="Freeform"/>
          <p:cNvSpPr/>
          <p:nvPr>
            <p:custDataLst>
              <p:tags r:id="rId5"/>
            </p:custDataLst>
          </p:nvPr>
        </p:nvSpPr>
        <p:spPr>
          <a:xfrm>
            <a:off x="1309506" y="5475954"/>
            <a:ext cx="305459" cy="598502"/>
          </a:xfrm>
          <a:custGeom>
            <a:gdLst>
              <a:gd name="connsiteX0" fmla="*/ 111218 w 234137"/>
              <a:gd name="connsiteY0" fmla="*/ 319 h 459108"/>
              <a:gd name="connsiteX1" fmla="*/ 175429 w 234137"/>
              <a:gd name="connsiteY1" fmla="*/ 55801 h 459108"/>
              <a:gd name="connsiteX2" fmla="*/ 209917 w 234137"/>
              <a:gd name="connsiteY2" fmla="*/ 2166 h 459108"/>
              <a:gd name="connsiteX3" fmla="*/ 234137 w 234137"/>
              <a:gd name="connsiteY3" fmla="*/ 26251 h 459108"/>
              <a:gd name="connsiteX4" fmla="*/ 124131 w 234137"/>
              <a:gd name="connsiteY4" fmla="*/ 459108 h 459108"/>
              <a:gd name="connsiteX5" fmla="*/ 0 w 234137"/>
              <a:gd name="connsiteY5" fmla="*/ 25802 h 459108"/>
              <a:gd name="connsiteX6" fmla="*/ 58884 w 234137"/>
              <a:gd name="connsiteY6" fmla="*/ 55049 h 459108"/>
              <a:gd name="connsiteX7" fmla="*/ 111218 w 234137"/>
              <a:gd name="connsiteY7" fmla="*/ 319 h 459108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34135" h="459108">
                <a:moveTo>
                  <a:pt x="111218" y="319"/>
                </a:moveTo>
                <a:cubicBezTo>
                  <a:pt x="132235" y="6564"/>
                  <a:pt x="167042" y="60022"/>
                  <a:pt x="175429" y="55801"/>
                </a:cubicBezTo>
                <a:cubicBezTo>
                  <a:pt x="181718" y="51584"/>
                  <a:pt x="193118" y="2207"/>
                  <a:pt x="209917" y="2166"/>
                </a:cubicBezTo>
                <a:cubicBezTo>
                  <a:pt x="227763" y="1070"/>
                  <a:pt x="234137" y="26251"/>
                  <a:pt x="234137" y="26251"/>
                </a:cubicBezTo>
                <a:cubicBezTo>
                  <a:pt x="124131" y="459108"/>
                  <a:pt x="124131" y="459108"/>
                  <a:pt x="124131" y="459108"/>
                </a:cubicBezTo>
                <a:cubicBezTo>
                  <a:pt x="0" y="25802"/>
                  <a:pt x="0" y="25802"/>
                  <a:pt x="0" y="25802"/>
                </a:cubicBezTo>
                <a:cubicBezTo>
                  <a:pt x="0" y="25802"/>
                  <a:pt x="35542" y="-26787"/>
                  <a:pt x="58884" y="55049"/>
                </a:cubicBezTo>
                <a:cubicBezTo>
                  <a:pt x="58884" y="55049"/>
                  <a:pt x="89154" y="-4873"/>
                  <a:pt x="111218" y="319"/>
                </a:cubicBezTo>
                <a:close/>
              </a:path>
            </a:pathLst>
          </a:custGeom>
          <a:solidFill>
            <a:srgbClr val="F3E1D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solidFill>
                <a:schemeClr val="dk1"/>
              </a:solidFill>
              <a:latin typeface="微软雅黑"/>
              <a:ea typeface="微软雅黑"/>
            </a:endParaRPr>
          </a:p>
        </p:txBody>
      </p:sp>
      <p:sp>
        <p:nvSpPr>
          <p:cNvPr id="362" name="Freeform"/>
          <p:cNvSpPr/>
          <p:nvPr>
            <p:custDataLst>
              <p:tags r:id="rId6"/>
            </p:custDataLst>
          </p:nvPr>
        </p:nvSpPr>
        <p:spPr>
          <a:xfrm>
            <a:off x="1412154" y="5848465"/>
            <a:ext cx="112581" cy="225990"/>
          </a:xfrm>
          <a:custGeom>
            <a:gdLst>
              <a:gd name="connsiteX0" fmla="*/ 31645 w 86344"/>
              <a:gd name="connsiteY0" fmla="*/ 850 h 173269"/>
              <a:gd name="connsiteX1" fmla="*/ 86344 w 86344"/>
              <a:gd name="connsiteY1" fmla="*/ 16299 h 173269"/>
              <a:gd name="connsiteX2" fmla="*/ 45862 w 86344"/>
              <a:gd name="connsiteY2" fmla="*/ 173269 h 173269"/>
              <a:gd name="connsiteX3" fmla="*/ 0 w 86344"/>
              <a:gd name="connsiteY3" fmla="*/ 16455 h 173269"/>
              <a:gd name="connsiteX4" fmla="*/ 31645 w 86344"/>
              <a:gd name="connsiteY4" fmla="*/ 850 h 173269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86344" h="173269">
                <a:moveTo>
                  <a:pt x="31645" y="850"/>
                </a:moveTo>
                <a:cubicBezTo>
                  <a:pt x="61982" y="-4387"/>
                  <a:pt x="86344" y="16299"/>
                  <a:pt x="86344" y="16299"/>
                </a:cubicBezTo>
                <a:cubicBezTo>
                  <a:pt x="86344" y="16299"/>
                  <a:pt x="86344" y="16299"/>
                  <a:pt x="45862" y="173269"/>
                </a:cubicBezTo>
                <a:cubicBezTo>
                  <a:pt x="45862" y="173269"/>
                  <a:pt x="45862" y="173269"/>
                  <a:pt x="0" y="16455"/>
                </a:cubicBezTo>
                <a:cubicBezTo>
                  <a:pt x="10755" y="7224"/>
                  <a:pt x="21534" y="2595"/>
                  <a:pt x="31645" y="85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solidFill>
                <a:schemeClr val="dk1"/>
              </a:solidFill>
              <a:latin typeface="微软雅黑"/>
              <a:ea typeface="微软雅黑"/>
            </a:endParaRPr>
          </a:p>
        </p:txBody>
      </p:sp>
      <p:sp>
        <p:nvSpPr>
          <p:cNvPr id="228" name="Freeform"/>
          <p:cNvSpPr/>
          <p:nvPr>
            <p:custDataLst>
              <p:tags r:id="rId7"/>
            </p:custDataLst>
          </p:nvPr>
        </p:nvSpPr>
        <p:spPr>
          <a:xfrm>
            <a:off x="1385664" y="1620047"/>
            <a:ext cx="153144" cy="3928754"/>
          </a:xfrm>
          <a:custGeom>
            <a:gdLst>
              <a:gd name="connsiteX0" fmla="*/ 0 w 117193"/>
              <a:gd name="connsiteY0" fmla="*/ 0 h 3013767"/>
              <a:gd name="connsiteX1" fmla="*/ 116519 w 117193"/>
              <a:gd name="connsiteY1" fmla="*/ 1211 h 3013767"/>
              <a:gd name="connsiteX2" fmla="*/ 117193 w 117193"/>
              <a:gd name="connsiteY2" fmla="*/ 3013767 h 3013767"/>
              <a:gd name="connsiteX3" fmla="*/ 674 w 117193"/>
              <a:gd name="connsiteY3" fmla="*/ 3012556 h 3013767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17193" h="3013767">
                <a:moveTo>
                  <a:pt x="0" y="0"/>
                </a:moveTo>
                <a:lnTo>
                  <a:pt x="116519" y="1211"/>
                </a:lnTo>
                <a:lnTo>
                  <a:pt x="117193" y="3013767"/>
                </a:lnTo>
                <a:lnTo>
                  <a:pt x="674" y="301255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solidFill>
                <a:schemeClr val="dk1"/>
              </a:solidFill>
              <a:latin typeface="微软雅黑"/>
              <a:ea typeface="微软雅黑"/>
            </a:endParaRPr>
          </a:p>
        </p:txBody>
      </p:sp>
      <p:sp>
        <p:nvSpPr>
          <p:cNvPr id="192" name="Freeform"/>
          <p:cNvSpPr/>
          <p:nvPr>
            <p:custDataLst>
              <p:tags r:id="rId8"/>
            </p:custDataLst>
          </p:nvPr>
        </p:nvSpPr>
        <p:spPr>
          <a:xfrm>
            <a:off x="1697746" y="4855929"/>
            <a:ext cx="2032257" cy="1131607"/>
          </a:xfrm>
          <a:custGeom>
            <a:gdLst>
              <a:gd name="connsiteX0" fmla="*/ 1230969 w 1558615"/>
              <a:gd name="connsiteY0" fmla="*/ 0 h 867904"/>
              <a:gd name="connsiteX1" fmla="*/ 1432022 w 1558615"/>
              <a:gd name="connsiteY1" fmla="*/ 193664 h 867904"/>
              <a:gd name="connsiteX2" fmla="*/ 1556509 w 1558615"/>
              <a:gd name="connsiteY2" fmla="*/ 405362 h 867904"/>
              <a:gd name="connsiteX3" fmla="*/ 1558610 w 1558615"/>
              <a:gd name="connsiteY3" fmla="*/ 405357 h 867904"/>
              <a:gd name="connsiteX4" fmla="*/ 1557564 w 1558615"/>
              <a:gd name="connsiteY4" fmla="*/ 406409 h 867904"/>
              <a:gd name="connsiteX5" fmla="*/ 1558615 w 1558615"/>
              <a:gd name="connsiteY5" fmla="*/ 407456 h 867904"/>
              <a:gd name="connsiteX6" fmla="*/ 1556517 w 1558615"/>
              <a:gd name="connsiteY6" fmla="*/ 407461 h 867904"/>
              <a:gd name="connsiteX7" fmla="*/ 1433312 w 1558615"/>
              <a:gd name="connsiteY7" fmla="*/ 619778 h 867904"/>
              <a:gd name="connsiteX8" fmla="*/ 1233438 w 1558615"/>
              <a:gd name="connsiteY8" fmla="*/ 814447 h 867904"/>
              <a:gd name="connsiteX9" fmla="*/ 141911 w 1558615"/>
              <a:gd name="connsiteY9" fmla="*/ 817180 h 867904"/>
              <a:gd name="connsiteX10" fmla="*/ 3525 w 1558615"/>
              <a:gd name="connsiteY10" fmla="*/ 867904 h 867904"/>
              <a:gd name="connsiteX11" fmla="*/ 1091 w 1558615"/>
              <a:gd name="connsiteY11" fmla="*/ 411356 h 867904"/>
              <a:gd name="connsiteX12" fmla="*/ 1084 w 1558615"/>
              <a:gd name="connsiteY12" fmla="*/ 409258 h 867904"/>
              <a:gd name="connsiteX13" fmla="*/ 27 w 1558615"/>
              <a:gd name="connsiteY13" fmla="*/ 60808 h 867904"/>
              <a:gd name="connsiteX14" fmla="*/ 139442 w 1558615"/>
              <a:gd name="connsiteY14" fmla="*/ 2734 h 867904"/>
              <a:gd name="connsiteX15" fmla="*/ 1230969 w 1558615"/>
              <a:gd name="connsiteY15" fmla="*/ 0 h 867904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1558615" h="867903">
                <a:moveTo>
                  <a:pt x="1230969" y="0"/>
                </a:moveTo>
                <a:cubicBezTo>
                  <a:pt x="1230969" y="0"/>
                  <a:pt x="1348531" y="3904"/>
                  <a:pt x="1432022" y="193664"/>
                </a:cubicBezTo>
                <a:cubicBezTo>
                  <a:pt x="1505991" y="359307"/>
                  <a:pt x="1547042" y="398039"/>
                  <a:pt x="1556509" y="405362"/>
                </a:cubicBezTo>
                <a:cubicBezTo>
                  <a:pt x="1556509" y="405362"/>
                  <a:pt x="1556509" y="405362"/>
                  <a:pt x="1558610" y="405357"/>
                </a:cubicBezTo>
                <a:cubicBezTo>
                  <a:pt x="1558610" y="405357"/>
                  <a:pt x="1557564" y="406409"/>
                  <a:pt x="1557564" y="406409"/>
                </a:cubicBezTo>
                <a:cubicBezTo>
                  <a:pt x="1557564" y="406409"/>
                  <a:pt x="1558615" y="407456"/>
                  <a:pt x="1558615" y="407456"/>
                </a:cubicBezTo>
                <a:cubicBezTo>
                  <a:pt x="1558615" y="407456"/>
                  <a:pt x="1558615" y="407456"/>
                  <a:pt x="1556517" y="407461"/>
                </a:cubicBezTo>
                <a:cubicBezTo>
                  <a:pt x="1547093" y="414831"/>
                  <a:pt x="1506278" y="453767"/>
                  <a:pt x="1433312" y="619778"/>
                </a:cubicBezTo>
                <a:cubicBezTo>
                  <a:pt x="1350974" y="809954"/>
                  <a:pt x="1233438" y="814447"/>
                  <a:pt x="1233438" y="814447"/>
                </a:cubicBezTo>
                <a:cubicBezTo>
                  <a:pt x="1233438" y="814447"/>
                  <a:pt x="286750" y="816819"/>
                  <a:pt x="141911" y="817180"/>
                </a:cubicBezTo>
                <a:cubicBezTo>
                  <a:pt x="8624" y="818564"/>
                  <a:pt x="2453" y="860561"/>
                  <a:pt x="3525" y="867904"/>
                </a:cubicBezTo>
                <a:cubicBezTo>
                  <a:pt x="3525" y="867904"/>
                  <a:pt x="3525" y="867904"/>
                  <a:pt x="1091" y="411356"/>
                </a:cubicBezTo>
                <a:cubicBezTo>
                  <a:pt x="1091" y="411356"/>
                  <a:pt x="1091" y="411356"/>
                  <a:pt x="1084" y="409258"/>
                </a:cubicBezTo>
                <a:cubicBezTo>
                  <a:pt x="1084" y="409258"/>
                  <a:pt x="1084" y="409258"/>
                  <a:pt x="27" y="60808"/>
                </a:cubicBezTo>
                <a:cubicBezTo>
                  <a:pt x="27" y="60808"/>
                  <a:pt x="-5395" y="3095"/>
                  <a:pt x="139442" y="2734"/>
                </a:cubicBezTo>
                <a:cubicBezTo>
                  <a:pt x="283227" y="1324"/>
                  <a:pt x="1230969" y="0"/>
                  <a:pt x="1230969" y="0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solidFill>
                <a:schemeClr val="dk1"/>
              </a:solidFill>
              <a:latin typeface="微软雅黑"/>
              <a:ea typeface="微软雅黑"/>
            </a:endParaRPr>
          </a:p>
        </p:txBody>
      </p:sp>
      <p:sp>
        <p:nvSpPr>
          <p:cNvPr id="162" name="Freeform"/>
          <p:cNvSpPr/>
          <p:nvPr>
            <p:custDataLst>
              <p:tags r:id="rId9"/>
            </p:custDataLst>
          </p:nvPr>
        </p:nvSpPr>
        <p:spPr>
          <a:xfrm>
            <a:off x="1697746" y="3747501"/>
            <a:ext cx="3332735" cy="1134918"/>
          </a:xfrm>
          <a:custGeom>
            <a:gdLst>
              <a:gd name="connsiteX0" fmla="*/ 2228908 w 2556688"/>
              <a:gd name="connsiteY0" fmla="*/ 0 h 870726"/>
              <a:gd name="connsiteX1" fmla="*/ 2432141 w 2556688"/>
              <a:gd name="connsiteY1" fmla="*/ 193738 h 870726"/>
              <a:gd name="connsiteX2" fmla="*/ 2555635 w 2556688"/>
              <a:gd name="connsiteY2" fmla="*/ 406572 h 870726"/>
              <a:gd name="connsiteX3" fmla="*/ 2556688 w 2556688"/>
              <a:gd name="connsiteY3" fmla="*/ 407620 h 870726"/>
              <a:gd name="connsiteX4" fmla="*/ 2554589 w 2556688"/>
              <a:gd name="connsiteY4" fmla="*/ 407625 h 870726"/>
              <a:gd name="connsiteX5" fmla="*/ 2433439 w 2556688"/>
              <a:gd name="connsiteY5" fmla="*/ 620021 h 870726"/>
              <a:gd name="connsiteX6" fmla="*/ 2232438 w 2556688"/>
              <a:gd name="connsiteY6" fmla="*/ 815816 h 870726"/>
              <a:gd name="connsiteX7" fmla="*/ 141961 w 2556688"/>
              <a:gd name="connsiteY7" fmla="*/ 819982 h 870726"/>
              <a:gd name="connsiteX8" fmla="*/ 3520 w 2556688"/>
              <a:gd name="connsiteY8" fmla="*/ 870726 h 870726"/>
              <a:gd name="connsiteX9" fmla="*/ 1081 w 2556688"/>
              <a:gd name="connsiteY9" fmla="*/ 413997 h 870726"/>
              <a:gd name="connsiteX10" fmla="*/ 2128 w 2556688"/>
              <a:gd name="connsiteY10" fmla="*/ 412944 h 870726"/>
              <a:gd name="connsiteX11" fmla="*/ 15 w 2556688"/>
              <a:gd name="connsiteY11" fmla="*/ 63310 h 870726"/>
              <a:gd name="connsiteX12" fmla="*/ 139484 w 2556688"/>
              <a:gd name="connsiteY12" fmla="*/ 5212 h 870726"/>
              <a:gd name="connsiteX13" fmla="*/ 2228908 w 2556688"/>
              <a:gd name="connsiteY13" fmla="*/ 0 h 870726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2556688" h="870726">
                <a:moveTo>
                  <a:pt x="2228908" y="0"/>
                </a:moveTo>
                <a:cubicBezTo>
                  <a:pt x="2228908" y="0"/>
                  <a:pt x="2347570" y="4955"/>
                  <a:pt x="2432141" y="193738"/>
                </a:cubicBezTo>
                <a:cubicBezTo>
                  <a:pt x="2505089" y="358399"/>
                  <a:pt x="2545111" y="398199"/>
                  <a:pt x="2555635" y="406572"/>
                </a:cubicBezTo>
                <a:cubicBezTo>
                  <a:pt x="2556688" y="407620"/>
                  <a:pt x="2556688" y="407620"/>
                  <a:pt x="2556688" y="407620"/>
                </a:cubicBezTo>
                <a:cubicBezTo>
                  <a:pt x="2556688" y="407620"/>
                  <a:pt x="2556688" y="407620"/>
                  <a:pt x="2554589" y="407625"/>
                </a:cubicBezTo>
                <a:cubicBezTo>
                  <a:pt x="2546213" y="416047"/>
                  <a:pt x="2505383" y="454996"/>
                  <a:pt x="2433439" y="620021"/>
                </a:cubicBezTo>
                <a:cubicBezTo>
                  <a:pt x="2348970" y="810277"/>
                  <a:pt x="2232438" y="815816"/>
                  <a:pt x="2232438" y="815816"/>
                </a:cubicBezTo>
                <a:cubicBezTo>
                  <a:pt x="2232438" y="815816"/>
                  <a:pt x="285809" y="820672"/>
                  <a:pt x="141961" y="819982"/>
                </a:cubicBezTo>
                <a:cubicBezTo>
                  <a:pt x="8621" y="821365"/>
                  <a:pt x="3501" y="864425"/>
                  <a:pt x="3520" y="870726"/>
                </a:cubicBezTo>
                <a:cubicBezTo>
                  <a:pt x="3520" y="870726"/>
                  <a:pt x="3520" y="870726"/>
                  <a:pt x="1081" y="413997"/>
                </a:cubicBezTo>
                <a:cubicBezTo>
                  <a:pt x="1081" y="413997"/>
                  <a:pt x="1081" y="413997"/>
                  <a:pt x="2128" y="412944"/>
                </a:cubicBezTo>
                <a:cubicBezTo>
                  <a:pt x="2128" y="412944"/>
                  <a:pt x="2128" y="412944"/>
                  <a:pt x="15" y="63310"/>
                </a:cubicBezTo>
                <a:cubicBezTo>
                  <a:pt x="15" y="63310"/>
                  <a:pt x="-4358" y="6623"/>
                  <a:pt x="139484" y="5212"/>
                </a:cubicBezTo>
                <a:cubicBezTo>
                  <a:pt x="283331" y="5904"/>
                  <a:pt x="2228908" y="0"/>
                  <a:pt x="2228908" y="0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solidFill>
                <a:schemeClr val="dk1"/>
              </a:solidFill>
              <a:latin typeface="微软雅黑"/>
              <a:ea typeface="微软雅黑"/>
            </a:endParaRPr>
          </a:p>
        </p:txBody>
      </p:sp>
      <p:sp>
        <p:nvSpPr>
          <p:cNvPr id="136" name="Freeform"/>
          <p:cNvSpPr/>
          <p:nvPr>
            <p:custDataLst>
              <p:tags r:id="rId10"/>
            </p:custDataLst>
          </p:nvPr>
        </p:nvSpPr>
        <p:spPr>
          <a:xfrm>
            <a:off x="1696090" y="2652317"/>
            <a:ext cx="1553786" cy="1131607"/>
          </a:xfrm>
          <a:custGeom>
            <a:gdLst>
              <a:gd name="connsiteX0" fmla="*/ 864626 w 1192164"/>
              <a:gd name="connsiteY0" fmla="*/ 0 h 868168"/>
              <a:gd name="connsiteX1" fmla="*/ 1066677 w 1192164"/>
              <a:gd name="connsiteY1" fmla="*/ 194652 h 868168"/>
              <a:gd name="connsiteX2" fmla="*/ 1189011 w 1192164"/>
              <a:gd name="connsiteY2" fmla="*/ 406317 h 868168"/>
              <a:gd name="connsiteX3" fmla="*/ 1192164 w 1192164"/>
              <a:gd name="connsiteY3" fmla="*/ 407356 h 868168"/>
              <a:gd name="connsiteX4" fmla="*/ 1190066 w 1192164"/>
              <a:gd name="connsiteY4" fmla="*/ 407363 h 868168"/>
              <a:gd name="connsiteX5" fmla="*/ 1067876 w 1192164"/>
              <a:gd name="connsiteY5" fmla="*/ 620739 h 868168"/>
              <a:gd name="connsiteX6" fmla="*/ 865876 w 1192164"/>
              <a:gd name="connsiteY6" fmla="*/ 815443 h 868168"/>
              <a:gd name="connsiteX7" fmla="*/ 140695 w 1192164"/>
              <a:gd name="connsiteY7" fmla="*/ 818462 h 868168"/>
              <a:gd name="connsiteX8" fmla="*/ 1251 w 1192164"/>
              <a:gd name="connsiteY8" fmla="*/ 868168 h 868168"/>
              <a:gd name="connsiteX9" fmla="*/ 1014 w 1192164"/>
              <a:gd name="connsiteY9" fmla="*/ 411644 h 868168"/>
              <a:gd name="connsiteX10" fmla="*/ 1010 w 1192164"/>
              <a:gd name="connsiteY10" fmla="*/ 409545 h 868168"/>
              <a:gd name="connsiteX11" fmla="*/ 27 w 1192164"/>
              <a:gd name="connsiteY11" fmla="*/ 61119 h 868168"/>
              <a:gd name="connsiteX12" fmla="*/ 138392 w 1192164"/>
              <a:gd name="connsiteY12" fmla="*/ 1972 h 868168"/>
              <a:gd name="connsiteX13" fmla="*/ 864626 w 1192164"/>
              <a:gd name="connsiteY13" fmla="*/ 0 h 868168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1192164" h="868168">
                <a:moveTo>
                  <a:pt x="864626" y="0"/>
                </a:moveTo>
                <a:cubicBezTo>
                  <a:pt x="864626" y="0"/>
                  <a:pt x="982188" y="5977"/>
                  <a:pt x="1066677" y="194652"/>
                </a:cubicBezTo>
                <a:cubicBezTo>
                  <a:pt x="1139556" y="359224"/>
                  <a:pt x="1180594" y="397942"/>
                  <a:pt x="1189011" y="406317"/>
                </a:cubicBezTo>
                <a:cubicBezTo>
                  <a:pt x="1189011" y="406317"/>
                  <a:pt x="1189011" y="406317"/>
                  <a:pt x="1192164" y="407356"/>
                </a:cubicBezTo>
                <a:cubicBezTo>
                  <a:pt x="1192164" y="407356"/>
                  <a:pt x="1191111" y="406311"/>
                  <a:pt x="1190066" y="407363"/>
                </a:cubicBezTo>
                <a:cubicBezTo>
                  <a:pt x="1179595" y="415788"/>
                  <a:pt x="1139827" y="455774"/>
                  <a:pt x="1067876" y="620739"/>
                </a:cubicBezTo>
                <a:cubicBezTo>
                  <a:pt x="984451" y="809873"/>
                  <a:pt x="865876" y="815443"/>
                  <a:pt x="865876" y="815443"/>
                </a:cubicBezTo>
                <a:cubicBezTo>
                  <a:pt x="865876" y="815443"/>
                  <a:pt x="284467" y="817022"/>
                  <a:pt x="140695" y="818462"/>
                </a:cubicBezTo>
                <a:cubicBezTo>
                  <a:pt x="7407" y="817775"/>
                  <a:pt x="2282" y="860819"/>
                  <a:pt x="1251" y="868168"/>
                </a:cubicBezTo>
                <a:cubicBezTo>
                  <a:pt x="1251" y="868168"/>
                  <a:pt x="1251" y="868168"/>
                  <a:pt x="1014" y="411644"/>
                </a:cubicBezTo>
                <a:cubicBezTo>
                  <a:pt x="1014" y="411644"/>
                  <a:pt x="1014" y="411644"/>
                  <a:pt x="1010" y="409545"/>
                </a:cubicBezTo>
                <a:cubicBezTo>
                  <a:pt x="1010" y="409545"/>
                  <a:pt x="1010" y="409545"/>
                  <a:pt x="27" y="61119"/>
                </a:cubicBezTo>
                <a:cubicBezTo>
                  <a:pt x="27" y="61119"/>
                  <a:pt x="-5381" y="3413"/>
                  <a:pt x="138392" y="1972"/>
                </a:cubicBezTo>
                <a:cubicBezTo>
                  <a:pt x="282171" y="2633"/>
                  <a:pt x="864626" y="0"/>
                  <a:pt x="864626" y="0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solidFill>
                <a:schemeClr val="dk1"/>
              </a:solidFill>
              <a:latin typeface="微软雅黑"/>
              <a:ea typeface="微软雅黑"/>
            </a:endParaRPr>
          </a:p>
        </p:txBody>
      </p:sp>
      <p:sp>
        <p:nvSpPr>
          <p:cNvPr id="107" name="Freeform"/>
          <p:cNvSpPr/>
          <p:nvPr>
            <p:custDataLst>
              <p:tags r:id="rId11"/>
            </p:custDataLst>
          </p:nvPr>
        </p:nvSpPr>
        <p:spPr>
          <a:xfrm>
            <a:off x="1691951" y="1546372"/>
            <a:ext cx="2594335" cy="1132435"/>
          </a:xfrm>
          <a:custGeom>
            <a:gdLst>
              <a:gd name="connsiteX0" fmla="*/ 1661884 w 1989800"/>
              <a:gd name="connsiteY0" fmla="*/ 0 h 868712"/>
              <a:gd name="connsiteX1" fmla="*/ 1864136 w 1989800"/>
              <a:gd name="connsiteY1" fmla="*/ 194855 h 868712"/>
              <a:gd name="connsiteX2" fmla="*/ 1987694 w 1989800"/>
              <a:gd name="connsiteY2" fmla="*/ 405630 h 868712"/>
              <a:gd name="connsiteX3" fmla="*/ 1989793 w 1989800"/>
              <a:gd name="connsiteY3" fmla="*/ 405625 h 868712"/>
              <a:gd name="connsiteX4" fmla="*/ 1988746 w 1989800"/>
              <a:gd name="connsiteY4" fmla="*/ 406676 h 868712"/>
              <a:gd name="connsiteX5" fmla="*/ 1989800 w 1989800"/>
              <a:gd name="connsiteY5" fmla="*/ 407724 h 868712"/>
              <a:gd name="connsiteX6" fmla="*/ 1987703 w 1989800"/>
              <a:gd name="connsiteY6" fmla="*/ 407730 h 868712"/>
              <a:gd name="connsiteX7" fmla="*/ 1866628 w 1989800"/>
              <a:gd name="connsiteY7" fmla="*/ 620078 h 868712"/>
              <a:gd name="connsiteX8" fmla="*/ 1664648 w 1989800"/>
              <a:gd name="connsiteY8" fmla="*/ 814749 h 868712"/>
              <a:gd name="connsiteX9" fmla="*/ 141192 w 1989800"/>
              <a:gd name="connsiteY9" fmla="*/ 819065 h 868712"/>
              <a:gd name="connsiteX10" fmla="*/ 1717 w 1989800"/>
              <a:gd name="connsiteY10" fmla="*/ 868712 h 868712"/>
              <a:gd name="connsiteX11" fmla="*/ 1216 w 1989800"/>
              <a:gd name="connsiteY11" fmla="*/ 411987 h 868712"/>
              <a:gd name="connsiteX12" fmla="*/ 163 w 1989800"/>
              <a:gd name="connsiteY12" fmla="*/ 410939 h 868712"/>
              <a:gd name="connsiteX13" fmla="*/ 27 w 1989800"/>
              <a:gd name="connsiteY13" fmla="*/ 61309 h 868712"/>
              <a:gd name="connsiteX14" fmla="*/ 138427 w 1989800"/>
              <a:gd name="connsiteY14" fmla="*/ 4315 h 868712"/>
              <a:gd name="connsiteX15" fmla="*/ 1661884 w 1989800"/>
              <a:gd name="connsiteY15" fmla="*/ 0 h 868712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1989799" h="868712">
                <a:moveTo>
                  <a:pt x="1661884" y="0"/>
                </a:moveTo>
                <a:cubicBezTo>
                  <a:pt x="1661884" y="0"/>
                  <a:pt x="1780546" y="4995"/>
                  <a:pt x="1864136" y="194855"/>
                </a:cubicBezTo>
                <a:cubicBezTo>
                  <a:pt x="1938185" y="358487"/>
                  <a:pt x="1978220" y="398300"/>
                  <a:pt x="1987694" y="405630"/>
                </a:cubicBezTo>
                <a:cubicBezTo>
                  <a:pt x="1987694" y="405630"/>
                  <a:pt x="1987694" y="405630"/>
                  <a:pt x="1989793" y="405625"/>
                </a:cubicBezTo>
                <a:cubicBezTo>
                  <a:pt x="1989793" y="405625"/>
                  <a:pt x="1988746" y="406676"/>
                  <a:pt x="1988746" y="406676"/>
                </a:cubicBezTo>
                <a:cubicBezTo>
                  <a:pt x="1989800" y="407724"/>
                  <a:pt x="1989800" y="407724"/>
                  <a:pt x="1989800" y="407724"/>
                </a:cubicBezTo>
                <a:cubicBezTo>
                  <a:pt x="1989800" y="407724"/>
                  <a:pt x="1989800" y="407724"/>
                  <a:pt x="1987703" y="407730"/>
                </a:cubicBezTo>
                <a:cubicBezTo>
                  <a:pt x="1978276" y="415099"/>
                  <a:pt x="1938514" y="455081"/>
                  <a:pt x="1866628" y="620078"/>
                </a:cubicBezTo>
                <a:cubicBezTo>
                  <a:pt x="1782227" y="810297"/>
                  <a:pt x="1664648" y="814749"/>
                  <a:pt x="1664648" y="814749"/>
                </a:cubicBezTo>
                <a:cubicBezTo>
                  <a:pt x="1664648" y="814749"/>
                  <a:pt x="285029" y="817707"/>
                  <a:pt x="141192" y="819065"/>
                </a:cubicBezTo>
                <a:cubicBezTo>
                  <a:pt x="7845" y="818300"/>
                  <a:pt x="1696" y="862411"/>
                  <a:pt x="1717" y="868712"/>
                </a:cubicBezTo>
                <a:cubicBezTo>
                  <a:pt x="1717" y="868712"/>
                  <a:pt x="1717" y="868712"/>
                  <a:pt x="1216" y="411987"/>
                </a:cubicBezTo>
                <a:cubicBezTo>
                  <a:pt x="1216" y="411987"/>
                  <a:pt x="1216" y="411987"/>
                  <a:pt x="163" y="410939"/>
                </a:cubicBezTo>
                <a:cubicBezTo>
                  <a:pt x="163" y="410939"/>
                  <a:pt x="163" y="410939"/>
                  <a:pt x="27" y="61309"/>
                </a:cubicBezTo>
                <a:cubicBezTo>
                  <a:pt x="27" y="61309"/>
                  <a:pt x="-5418" y="3574"/>
                  <a:pt x="138427" y="4315"/>
                </a:cubicBezTo>
                <a:cubicBezTo>
                  <a:pt x="282265" y="2957"/>
                  <a:pt x="1661884" y="0"/>
                  <a:pt x="1661884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solidFill>
                <a:schemeClr val="dk1"/>
              </a:solidFill>
              <a:latin typeface="微软雅黑"/>
              <a:ea typeface="微软雅黑"/>
            </a:endParaRPr>
          </a:p>
        </p:txBody>
      </p:sp>
      <p:sp>
        <p:nvSpPr>
          <p:cNvPr id="21" name="TextBox 21"/>
          <p:cNvSpPr txBox="1"/>
          <p:nvPr>
            <p:custDataLst>
              <p:tags r:id="rId12"/>
            </p:custDataLst>
          </p:nvPr>
        </p:nvSpPr>
        <p:spPr>
          <a:xfrm>
            <a:off x="4538766" y="1665576"/>
            <a:ext cx="5556214" cy="791380"/>
          </a:xfrm>
          <a:prstGeom prst="rect">
            <a:avLst/>
          </a:prstGeom>
          <a:noFill/>
        </p:spPr>
        <p:txBody>
          <a:bodyPr wrap="square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algn="l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1600" spc="80">
                <a:solidFill>
                  <a:schemeClr val="tx1"/>
                </a:solidFill>
                <a:uFillTx/>
                <a:latin typeface="微软雅黑"/>
                <a:ea typeface="微软雅黑"/>
                <a:cs typeface="微软雅黑" panose="020b0503020204020204" charset="-122"/>
              </a:rPr>
              <a:t>口腔CT是一种新型的医学影像技术，它通过计算机辅助成像技术，将口腔内的组织结构以图像的形式呈现出来</a:t>
            </a:r>
            <a:endParaRPr lang="zh-CN" altLang="en-US" sz="1600" spc="80">
              <a:solidFill>
                <a:schemeClr val="tx1"/>
              </a:solidFill>
              <a:uFillTx/>
              <a:latin typeface="微软雅黑"/>
              <a:ea typeface="微软雅黑"/>
              <a:cs typeface="微软雅黑" panose="020b0503020204020204" charset="-122"/>
            </a:endParaRPr>
          </a:p>
        </p:txBody>
      </p:sp>
      <p:sp>
        <p:nvSpPr>
          <p:cNvPr id="36" name="TextBox 21"/>
          <p:cNvSpPr txBox="1"/>
          <p:nvPr>
            <p:custDataLst>
              <p:tags r:id="rId13"/>
            </p:custDataLst>
          </p:nvPr>
        </p:nvSpPr>
        <p:spPr>
          <a:xfrm>
            <a:off x="3466761" y="2797183"/>
            <a:ext cx="5556214" cy="791380"/>
          </a:xfrm>
          <a:prstGeom prst="rect">
            <a:avLst/>
          </a:prstGeom>
          <a:noFill/>
        </p:spPr>
        <p:txBody>
          <a:bodyPr wrap="square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1600" spc="110">
                <a:solidFill>
                  <a:schemeClr val="tx1"/>
                </a:solidFill>
                <a:uFillTx/>
                <a:latin typeface="微软雅黑"/>
                <a:ea typeface="微软雅黑"/>
                <a:cs typeface="微软雅黑" panose="020b0503020204020204" charset="-122"/>
              </a:rPr>
              <a:t>口腔CT可以清晰地显示口腔内的病变情况，如龋齿、牙周病、牙齿缺损等</a:t>
            </a:r>
            <a:endParaRPr lang="zh-CN" altLang="en-US" sz="1600" spc="110">
              <a:solidFill>
                <a:schemeClr val="tx1"/>
              </a:solidFill>
              <a:uFillTx/>
              <a:latin typeface="微软雅黑"/>
              <a:ea typeface="微软雅黑"/>
              <a:cs typeface="微软雅黑" panose="020b0503020204020204" charset="-122"/>
            </a:endParaRPr>
          </a:p>
        </p:txBody>
      </p:sp>
      <p:sp>
        <p:nvSpPr>
          <p:cNvPr id="45" name="TextBox"/>
          <p:cNvSpPr txBox="1"/>
          <p:nvPr>
            <p:custDataLst>
              <p:tags r:id="rId14"/>
            </p:custDataLst>
          </p:nvPr>
        </p:nvSpPr>
        <p:spPr>
          <a:xfrm>
            <a:off x="5335941" y="3927962"/>
            <a:ext cx="5556214" cy="791380"/>
          </a:xfrm>
          <a:prstGeom prst="rect">
            <a:avLst/>
          </a:prstGeom>
          <a:noFill/>
        </p:spPr>
        <p:txBody>
          <a:bodyPr wrap="square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1600" spc="110">
                <a:solidFill>
                  <a:schemeClr val="tx1"/>
                </a:solidFill>
                <a:uFillTx/>
                <a:latin typeface="微软雅黑"/>
                <a:ea typeface="微软雅黑"/>
                <a:cs typeface="微软雅黑" panose="020b0503020204020204" charset="-122"/>
              </a:rPr>
              <a:t>口腔CT在口腔医学领域具有广泛的应用，如牙齿种植、牙齿矫正、口腔肿瘤等方面</a:t>
            </a:r>
            <a:endParaRPr lang="zh-CN" altLang="en-US" sz="1600" spc="110">
              <a:solidFill>
                <a:schemeClr val="tx1"/>
              </a:solidFill>
              <a:uFillTx/>
              <a:latin typeface="微软雅黑"/>
              <a:ea typeface="微软雅黑"/>
              <a:cs typeface="微软雅黑" panose="020b0503020204020204" charset="-122"/>
            </a:endParaRPr>
          </a:p>
        </p:txBody>
      </p:sp>
      <p:sp>
        <p:nvSpPr>
          <p:cNvPr id="50" name="TextBox"/>
          <p:cNvSpPr txBox="1"/>
          <p:nvPr>
            <p:custDataLst>
              <p:tags r:id="rId15"/>
            </p:custDataLst>
          </p:nvPr>
        </p:nvSpPr>
        <p:spPr>
          <a:xfrm>
            <a:off x="3921225" y="5024801"/>
            <a:ext cx="5556214" cy="791380"/>
          </a:xfrm>
          <a:prstGeom prst="rect">
            <a:avLst/>
          </a:prstGeom>
          <a:noFill/>
        </p:spPr>
        <p:txBody>
          <a:bodyPr wrap="square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1600" spc="100">
                <a:solidFill>
                  <a:schemeClr val="tx1"/>
                </a:solidFill>
                <a:uFillTx/>
                <a:latin typeface="微软雅黑"/>
                <a:ea typeface="微软雅黑"/>
                <a:cs typeface="微软雅黑" panose="020b0503020204020204" charset="-122"/>
              </a:rPr>
              <a:t>口腔CT的优点包括成像清晰、无创性、可重复性等，对于口腔疾病的诊断和治疗具有重要的意义</a:t>
            </a:r>
            <a:endParaRPr lang="zh-CN" altLang="en-US" sz="1600" spc="100">
              <a:solidFill>
                <a:schemeClr val="tx1"/>
              </a:solidFill>
              <a:uFillTx/>
              <a:latin typeface="微软雅黑"/>
              <a:ea typeface="微软雅黑"/>
              <a:cs typeface="微软雅黑" panose="020b0503020204020204" charset="-122"/>
            </a:endParaRPr>
          </a:p>
        </p:txBody>
      </p:sp>
      <p:sp>
        <p:nvSpPr>
          <p:cNvPr id="2" name="Freeform 118"/>
          <p:cNvSpPr>
            <a:spLocks noEditPoints="1"/>
          </p:cNvSpPr>
          <p:nvPr>
            <p:custDataLst>
              <p:tags r:id="rId16"/>
            </p:custDataLst>
          </p:nvPr>
        </p:nvSpPr>
        <p:spPr bwMode="auto">
          <a:xfrm>
            <a:off x="2077658" y="1772974"/>
            <a:ext cx="533250" cy="533250"/>
          </a:xfrm>
          <a:custGeom>
            <a:gdLst>
              <a:gd name="T0" fmla="*/ 393 w 400"/>
              <a:gd name="T1" fmla="*/ 162 h 400"/>
              <a:gd name="T2" fmla="*/ 335 w 400"/>
              <a:gd name="T3" fmla="*/ 130 h 400"/>
              <a:gd name="T4" fmla="*/ 362 w 400"/>
              <a:gd name="T5" fmla="*/ 94 h 400"/>
              <a:gd name="T6" fmla="*/ 362 w 400"/>
              <a:gd name="T7" fmla="*/ 82 h 400"/>
              <a:gd name="T8" fmla="*/ 313 w 400"/>
              <a:gd name="T9" fmla="*/ 35 h 400"/>
              <a:gd name="T10" fmla="*/ 269 w 400"/>
              <a:gd name="T11" fmla="*/ 65 h 400"/>
              <a:gd name="T12" fmla="*/ 239 w 400"/>
              <a:gd name="T13" fmla="*/ 8 h 400"/>
              <a:gd name="T14" fmla="*/ 229 w 400"/>
              <a:gd name="T15" fmla="*/ 0 h 400"/>
              <a:gd name="T16" fmla="*/ 162 w 400"/>
              <a:gd name="T17" fmla="*/ 7 h 400"/>
              <a:gd name="T18" fmla="*/ 131 w 400"/>
              <a:gd name="T19" fmla="*/ 66 h 400"/>
              <a:gd name="T20" fmla="*/ 88 w 400"/>
              <a:gd name="T21" fmla="*/ 35 h 400"/>
              <a:gd name="T22" fmla="*/ 38 w 400"/>
              <a:gd name="T23" fmla="*/ 82 h 400"/>
              <a:gd name="T24" fmla="*/ 38 w 400"/>
              <a:gd name="T25" fmla="*/ 94 h 400"/>
              <a:gd name="T26" fmla="*/ 56 w 400"/>
              <a:gd name="T27" fmla="*/ 154 h 400"/>
              <a:gd name="T28" fmla="*/ 2 w 400"/>
              <a:gd name="T29" fmla="*/ 165 h 400"/>
              <a:gd name="T30" fmla="*/ 0 w 400"/>
              <a:gd name="T31" fmla="*/ 229 h 400"/>
              <a:gd name="T32" fmla="*/ 8 w 400"/>
              <a:gd name="T33" fmla="*/ 238 h 400"/>
              <a:gd name="T34" fmla="*/ 66 w 400"/>
              <a:gd name="T35" fmla="*/ 271 h 400"/>
              <a:gd name="T36" fmla="*/ 39 w 400"/>
              <a:gd name="T37" fmla="*/ 307 h 400"/>
              <a:gd name="T38" fmla="*/ 38 w 400"/>
              <a:gd name="T39" fmla="*/ 319 h 400"/>
              <a:gd name="T40" fmla="*/ 88 w 400"/>
              <a:gd name="T41" fmla="*/ 365 h 400"/>
              <a:gd name="T42" fmla="*/ 131 w 400"/>
              <a:gd name="T43" fmla="*/ 335 h 400"/>
              <a:gd name="T44" fmla="*/ 162 w 400"/>
              <a:gd name="T45" fmla="*/ 393 h 400"/>
              <a:gd name="T46" fmla="*/ 171 w 400"/>
              <a:gd name="T47" fmla="*/ 400 h 400"/>
              <a:gd name="T48" fmla="*/ 239 w 400"/>
              <a:gd name="T49" fmla="*/ 393 h 400"/>
              <a:gd name="T50" fmla="*/ 270 w 400"/>
              <a:gd name="T51" fmla="*/ 335 h 400"/>
              <a:gd name="T52" fmla="*/ 313 w 400"/>
              <a:gd name="T53" fmla="*/ 365 h 400"/>
              <a:gd name="T54" fmla="*/ 363 w 400"/>
              <a:gd name="T55" fmla="*/ 319 h 400"/>
              <a:gd name="T56" fmla="*/ 363 w 400"/>
              <a:gd name="T57" fmla="*/ 306 h 400"/>
              <a:gd name="T58" fmla="*/ 345 w 400"/>
              <a:gd name="T59" fmla="*/ 246 h 400"/>
              <a:gd name="T60" fmla="*/ 398 w 400"/>
              <a:gd name="T61" fmla="*/ 236 h 400"/>
              <a:gd name="T62" fmla="*/ 400 w 400"/>
              <a:gd name="T63" fmla="*/ 172 h 400"/>
              <a:gd name="T64" fmla="*/ 247 w 400"/>
              <a:gd name="T65" fmla="*/ 247 h 400"/>
              <a:gd name="T66" fmla="*/ 153 w 400"/>
              <a:gd name="T67" fmla="*/ 247 h 400"/>
              <a:gd name="T68" fmla="*/ 153 w 400"/>
              <a:gd name="T69" fmla="*/ 153 h 400"/>
              <a:gd name="T70" fmla="*/ 247 w 400"/>
              <a:gd name="T71" fmla="*/ 153 h 400"/>
              <a:gd name="T72" fmla="*/ 247 w 400"/>
              <a:gd name="T73" fmla="*/ 247 h 400"/>
              <a:gd name="T74" fmla="*/ 247 w 400"/>
              <a:gd name="T75" fmla="*/ 247 h 400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</a:cxnLst>
            <a:rect l="0" t="0" r="r" b="b"/>
            <a:pathLst>
              <a:path w="400" h="400">
                <a:moveTo>
                  <a:pt x="398" y="166"/>
                </a:moveTo>
                <a:cubicBezTo>
                  <a:pt x="397" y="164"/>
                  <a:pt x="395" y="163"/>
                  <a:pt x="393" y="162"/>
                </a:cubicBezTo>
                <a:cubicBezTo>
                  <a:pt x="345" y="155"/>
                  <a:pt x="345" y="155"/>
                  <a:pt x="345" y="155"/>
                </a:cubicBezTo>
                <a:cubicBezTo>
                  <a:pt x="343" y="147"/>
                  <a:pt x="339" y="138"/>
                  <a:pt x="335" y="130"/>
                </a:cubicBezTo>
                <a:cubicBezTo>
                  <a:pt x="338" y="125"/>
                  <a:pt x="342" y="119"/>
                  <a:pt x="349" y="111"/>
                </a:cubicBezTo>
                <a:cubicBezTo>
                  <a:pt x="355" y="103"/>
                  <a:pt x="359" y="97"/>
                  <a:pt x="362" y="94"/>
                </a:cubicBezTo>
                <a:cubicBezTo>
                  <a:pt x="363" y="92"/>
                  <a:pt x="364" y="90"/>
                  <a:pt x="364" y="88"/>
                </a:cubicBezTo>
                <a:cubicBezTo>
                  <a:pt x="364" y="85"/>
                  <a:pt x="363" y="84"/>
                  <a:pt x="362" y="82"/>
                </a:cubicBezTo>
                <a:cubicBezTo>
                  <a:pt x="356" y="73"/>
                  <a:pt x="342" y="58"/>
                  <a:pt x="319" y="38"/>
                </a:cubicBezTo>
                <a:cubicBezTo>
                  <a:pt x="317" y="36"/>
                  <a:pt x="315" y="35"/>
                  <a:pt x="313" y="35"/>
                </a:cubicBezTo>
                <a:cubicBezTo>
                  <a:pt x="310" y="35"/>
                  <a:pt x="308" y="36"/>
                  <a:pt x="306" y="38"/>
                </a:cubicBezTo>
                <a:cubicBezTo>
                  <a:pt x="269" y="65"/>
                  <a:pt x="269" y="65"/>
                  <a:pt x="269" y="65"/>
                </a:cubicBezTo>
                <a:cubicBezTo>
                  <a:pt x="262" y="62"/>
                  <a:pt x="254" y="59"/>
                  <a:pt x="246" y="56"/>
                </a:cubicBezTo>
                <a:cubicBezTo>
                  <a:pt x="239" y="8"/>
                  <a:pt x="239" y="8"/>
                  <a:pt x="239" y="8"/>
                </a:cubicBezTo>
                <a:cubicBezTo>
                  <a:pt x="238" y="6"/>
                  <a:pt x="237" y="4"/>
                  <a:pt x="236" y="2"/>
                </a:cubicBezTo>
                <a:cubicBezTo>
                  <a:pt x="234" y="1"/>
                  <a:pt x="232" y="0"/>
                  <a:pt x="229" y="0"/>
                </a:cubicBezTo>
                <a:cubicBezTo>
                  <a:pt x="171" y="0"/>
                  <a:pt x="171" y="0"/>
                  <a:pt x="171" y="0"/>
                </a:cubicBezTo>
                <a:cubicBezTo>
                  <a:pt x="166" y="0"/>
                  <a:pt x="163" y="2"/>
                  <a:pt x="162" y="7"/>
                </a:cubicBezTo>
                <a:cubicBezTo>
                  <a:pt x="160" y="16"/>
                  <a:pt x="157" y="32"/>
                  <a:pt x="154" y="56"/>
                </a:cubicBezTo>
                <a:cubicBezTo>
                  <a:pt x="146" y="58"/>
                  <a:pt x="138" y="62"/>
                  <a:pt x="131" y="66"/>
                </a:cubicBezTo>
                <a:cubicBezTo>
                  <a:pt x="95" y="38"/>
                  <a:pt x="95" y="38"/>
                  <a:pt x="95" y="38"/>
                </a:cubicBezTo>
                <a:cubicBezTo>
                  <a:pt x="92" y="36"/>
                  <a:pt x="90" y="35"/>
                  <a:pt x="88" y="35"/>
                </a:cubicBezTo>
                <a:cubicBezTo>
                  <a:pt x="84" y="35"/>
                  <a:pt x="76" y="41"/>
                  <a:pt x="63" y="54"/>
                </a:cubicBezTo>
                <a:cubicBezTo>
                  <a:pt x="51" y="66"/>
                  <a:pt x="42" y="76"/>
                  <a:pt x="38" y="82"/>
                </a:cubicBezTo>
                <a:cubicBezTo>
                  <a:pt x="36" y="84"/>
                  <a:pt x="35" y="86"/>
                  <a:pt x="35" y="88"/>
                </a:cubicBezTo>
                <a:cubicBezTo>
                  <a:pt x="35" y="90"/>
                  <a:pt x="36" y="92"/>
                  <a:pt x="38" y="94"/>
                </a:cubicBezTo>
                <a:cubicBezTo>
                  <a:pt x="49" y="108"/>
                  <a:pt x="59" y="120"/>
                  <a:pt x="66" y="130"/>
                </a:cubicBezTo>
                <a:cubicBezTo>
                  <a:pt x="61" y="138"/>
                  <a:pt x="58" y="146"/>
                  <a:pt x="56" y="154"/>
                </a:cubicBezTo>
                <a:cubicBezTo>
                  <a:pt x="7" y="161"/>
                  <a:pt x="7" y="161"/>
                  <a:pt x="7" y="161"/>
                </a:cubicBezTo>
                <a:cubicBezTo>
                  <a:pt x="5" y="162"/>
                  <a:pt x="3" y="163"/>
                  <a:pt x="2" y="165"/>
                </a:cubicBezTo>
                <a:cubicBezTo>
                  <a:pt x="1" y="167"/>
                  <a:pt x="0" y="169"/>
                  <a:pt x="0" y="171"/>
                </a:cubicBezTo>
                <a:cubicBezTo>
                  <a:pt x="0" y="229"/>
                  <a:pt x="0" y="229"/>
                  <a:pt x="0" y="229"/>
                </a:cubicBezTo>
                <a:cubicBezTo>
                  <a:pt x="0" y="231"/>
                  <a:pt x="1" y="233"/>
                  <a:pt x="2" y="235"/>
                </a:cubicBezTo>
                <a:cubicBezTo>
                  <a:pt x="3" y="237"/>
                  <a:pt x="5" y="238"/>
                  <a:pt x="8" y="238"/>
                </a:cubicBezTo>
                <a:cubicBezTo>
                  <a:pt x="55" y="245"/>
                  <a:pt x="55" y="245"/>
                  <a:pt x="55" y="245"/>
                </a:cubicBezTo>
                <a:cubicBezTo>
                  <a:pt x="58" y="254"/>
                  <a:pt x="61" y="262"/>
                  <a:pt x="66" y="271"/>
                </a:cubicBezTo>
                <a:cubicBezTo>
                  <a:pt x="63" y="275"/>
                  <a:pt x="58" y="281"/>
                  <a:pt x="52" y="289"/>
                </a:cubicBezTo>
                <a:cubicBezTo>
                  <a:pt x="46" y="297"/>
                  <a:pt x="41" y="303"/>
                  <a:pt x="39" y="307"/>
                </a:cubicBezTo>
                <a:cubicBezTo>
                  <a:pt x="37" y="309"/>
                  <a:pt x="37" y="310"/>
                  <a:pt x="37" y="313"/>
                </a:cubicBezTo>
                <a:cubicBezTo>
                  <a:pt x="37" y="315"/>
                  <a:pt x="37" y="317"/>
                  <a:pt x="38" y="319"/>
                </a:cubicBezTo>
                <a:cubicBezTo>
                  <a:pt x="45" y="328"/>
                  <a:pt x="59" y="343"/>
                  <a:pt x="81" y="362"/>
                </a:cubicBezTo>
                <a:cubicBezTo>
                  <a:pt x="83" y="364"/>
                  <a:pt x="85" y="365"/>
                  <a:pt x="88" y="365"/>
                </a:cubicBezTo>
                <a:cubicBezTo>
                  <a:pt x="90" y="365"/>
                  <a:pt x="93" y="364"/>
                  <a:pt x="94" y="363"/>
                </a:cubicBezTo>
                <a:cubicBezTo>
                  <a:pt x="131" y="335"/>
                  <a:pt x="131" y="335"/>
                  <a:pt x="131" y="335"/>
                </a:cubicBezTo>
                <a:cubicBezTo>
                  <a:pt x="138" y="339"/>
                  <a:pt x="146" y="342"/>
                  <a:pt x="155" y="345"/>
                </a:cubicBezTo>
                <a:cubicBezTo>
                  <a:pt x="162" y="393"/>
                  <a:pt x="162" y="393"/>
                  <a:pt x="162" y="393"/>
                </a:cubicBezTo>
                <a:cubicBezTo>
                  <a:pt x="162" y="395"/>
                  <a:pt x="163" y="397"/>
                  <a:pt x="165" y="398"/>
                </a:cubicBezTo>
                <a:cubicBezTo>
                  <a:pt x="167" y="400"/>
                  <a:pt x="169" y="400"/>
                  <a:pt x="171" y="400"/>
                </a:cubicBezTo>
                <a:cubicBezTo>
                  <a:pt x="229" y="400"/>
                  <a:pt x="229" y="400"/>
                  <a:pt x="229" y="400"/>
                </a:cubicBezTo>
                <a:cubicBezTo>
                  <a:pt x="234" y="400"/>
                  <a:pt x="237" y="398"/>
                  <a:pt x="239" y="393"/>
                </a:cubicBezTo>
                <a:cubicBezTo>
                  <a:pt x="241" y="384"/>
                  <a:pt x="243" y="368"/>
                  <a:pt x="246" y="345"/>
                </a:cubicBezTo>
                <a:cubicBezTo>
                  <a:pt x="254" y="342"/>
                  <a:pt x="262" y="339"/>
                  <a:pt x="270" y="335"/>
                </a:cubicBezTo>
                <a:cubicBezTo>
                  <a:pt x="306" y="363"/>
                  <a:pt x="306" y="363"/>
                  <a:pt x="306" y="363"/>
                </a:cubicBezTo>
                <a:cubicBezTo>
                  <a:pt x="308" y="364"/>
                  <a:pt x="311" y="365"/>
                  <a:pt x="313" y="365"/>
                </a:cubicBezTo>
                <a:cubicBezTo>
                  <a:pt x="316" y="365"/>
                  <a:pt x="325" y="359"/>
                  <a:pt x="337" y="347"/>
                </a:cubicBezTo>
                <a:cubicBezTo>
                  <a:pt x="350" y="334"/>
                  <a:pt x="358" y="325"/>
                  <a:pt x="363" y="319"/>
                </a:cubicBezTo>
                <a:cubicBezTo>
                  <a:pt x="364" y="317"/>
                  <a:pt x="365" y="315"/>
                  <a:pt x="365" y="313"/>
                </a:cubicBezTo>
                <a:cubicBezTo>
                  <a:pt x="365" y="310"/>
                  <a:pt x="364" y="308"/>
                  <a:pt x="363" y="306"/>
                </a:cubicBezTo>
                <a:cubicBezTo>
                  <a:pt x="350" y="291"/>
                  <a:pt x="341" y="279"/>
                  <a:pt x="335" y="270"/>
                </a:cubicBezTo>
                <a:cubicBezTo>
                  <a:pt x="338" y="264"/>
                  <a:pt x="342" y="256"/>
                  <a:pt x="345" y="246"/>
                </a:cubicBezTo>
                <a:cubicBezTo>
                  <a:pt x="393" y="239"/>
                  <a:pt x="393" y="239"/>
                  <a:pt x="393" y="239"/>
                </a:cubicBezTo>
                <a:cubicBezTo>
                  <a:pt x="395" y="239"/>
                  <a:pt x="397" y="238"/>
                  <a:pt x="398" y="236"/>
                </a:cubicBezTo>
                <a:cubicBezTo>
                  <a:pt x="400" y="234"/>
                  <a:pt x="400" y="232"/>
                  <a:pt x="400" y="230"/>
                </a:cubicBezTo>
                <a:cubicBezTo>
                  <a:pt x="400" y="172"/>
                  <a:pt x="400" y="172"/>
                  <a:pt x="400" y="172"/>
                </a:cubicBezTo>
                <a:cubicBezTo>
                  <a:pt x="400" y="170"/>
                  <a:pt x="400" y="168"/>
                  <a:pt x="398" y="166"/>
                </a:cubicBezTo>
                <a:close/>
                <a:moveTo>
                  <a:pt x="247" y="247"/>
                </a:moveTo>
                <a:cubicBezTo>
                  <a:pt x="234" y="260"/>
                  <a:pt x="219" y="267"/>
                  <a:pt x="200" y="267"/>
                </a:cubicBezTo>
                <a:cubicBezTo>
                  <a:pt x="182" y="267"/>
                  <a:pt x="166" y="260"/>
                  <a:pt x="153" y="247"/>
                </a:cubicBezTo>
                <a:cubicBezTo>
                  <a:pt x="140" y="234"/>
                  <a:pt x="133" y="219"/>
                  <a:pt x="133" y="200"/>
                </a:cubicBezTo>
                <a:cubicBezTo>
                  <a:pt x="133" y="182"/>
                  <a:pt x="140" y="166"/>
                  <a:pt x="153" y="153"/>
                </a:cubicBezTo>
                <a:cubicBezTo>
                  <a:pt x="166" y="140"/>
                  <a:pt x="182" y="133"/>
                  <a:pt x="200" y="133"/>
                </a:cubicBezTo>
                <a:cubicBezTo>
                  <a:pt x="219" y="133"/>
                  <a:pt x="234" y="140"/>
                  <a:pt x="247" y="153"/>
                </a:cubicBezTo>
                <a:cubicBezTo>
                  <a:pt x="260" y="166"/>
                  <a:pt x="267" y="182"/>
                  <a:pt x="267" y="200"/>
                </a:cubicBezTo>
                <a:cubicBezTo>
                  <a:pt x="267" y="219"/>
                  <a:pt x="260" y="234"/>
                  <a:pt x="247" y="247"/>
                </a:cubicBezTo>
                <a:close/>
                <a:moveTo>
                  <a:pt x="247" y="247"/>
                </a:moveTo>
                <a:cubicBezTo>
                  <a:pt x="247" y="247"/>
                  <a:pt x="247" y="247"/>
                  <a:pt x="247" y="247"/>
                </a:cubicBezTo>
              </a:path>
            </a:pathLst>
          </a:custGeom>
          <a:solidFill>
            <a:schemeClr val="lt1"/>
          </a:solidFill>
          <a:ln>
            <a:noFill/>
          </a:ln>
        </p:spPr>
        <p:txBody>
          <a:bodyPr vert="horz" wrap="square" lIns="60960" tIns="30480" rIns="60960" bIns="30480" numCol="1" anchor="t" anchorCtr="0" compatLnSpc="1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sz="1200">
              <a:solidFill>
                <a:schemeClr val="dk1"/>
              </a:solidFill>
              <a:latin typeface="微软雅黑"/>
              <a:ea typeface="微软雅黑"/>
            </a:endParaRPr>
          </a:p>
        </p:txBody>
      </p:sp>
      <p:sp>
        <p:nvSpPr>
          <p:cNvPr id="4" name="Freeform 124"/>
          <p:cNvSpPr>
            <a:spLocks noEditPoints="1"/>
          </p:cNvSpPr>
          <p:nvPr>
            <p:custDataLst>
              <p:tags r:id="rId17"/>
            </p:custDataLst>
          </p:nvPr>
        </p:nvSpPr>
        <p:spPr bwMode="auto">
          <a:xfrm>
            <a:off x="2101463" y="2939843"/>
            <a:ext cx="485639" cy="472308"/>
          </a:xfrm>
          <a:custGeom>
            <a:gdLst>
              <a:gd name="T0" fmla="*/ 5543 w 73"/>
              <a:gd name="T1" fmla="*/ 109801 h 68"/>
              <a:gd name="T2" fmla="*/ 205106 w 73"/>
              <a:gd name="T3" fmla="*/ 5779 h 68"/>
              <a:gd name="T4" fmla="*/ 399125 w 73"/>
              <a:gd name="T5" fmla="*/ 121359 h 68"/>
              <a:gd name="T6" fmla="*/ 199562 w 73"/>
              <a:gd name="T7" fmla="*/ 23116 h 68"/>
              <a:gd name="T8" fmla="*/ 5543 w 73"/>
              <a:gd name="T9" fmla="*/ 127138 h 68"/>
              <a:gd name="T10" fmla="*/ 205106 w 73"/>
              <a:gd name="T11" fmla="*/ 34674 h 68"/>
              <a:gd name="T12" fmla="*/ 365864 w 73"/>
              <a:gd name="T13" fmla="*/ 127138 h 68"/>
              <a:gd name="T14" fmla="*/ 44347 w 73"/>
              <a:gd name="T15" fmla="*/ 127138 h 68"/>
              <a:gd name="T16" fmla="*/ 38804 w 73"/>
              <a:gd name="T17" fmla="*/ 121359 h 68"/>
              <a:gd name="T18" fmla="*/ 205106 w 73"/>
              <a:gd name="T19" fmla="*/ 34674 h 68"/>
              <a:gd name="T20" fmla="*/ 199562 w 73"/>
              <a:gd name="T21" fmla="*/ 46232 h 68"/>
              <a:gd name="T22" fmla="*/ 332604 w 73"/>
              <a:gd name="T23" fmla="*/ 115580 h 68"/>
              <a:gd name="T24" fmla="*/ 404668 w 73"/>
              <a:gd name="T25" fmla="*/ 387192 h 68"/>
              <a:gd name="T26" fmla="*/ 5543 w 73"/>
              <a:gd name="T27" fmla="*/ 392971 h 68"/>
              <a:gd name="T28" fmla="*/ 0 w 73"/>
              <a:gd name="T29" fmla="*/ 352518 h 68"/>
              <a:gd name="T30" fmla="*/ 22174 w 73"/>
              <a:gd name="T31" fmla="*/ 340960 h 68"/>
              <a:gd name="T32" fmla="*/ 33260 w 73"/>
              <a:gd name="T33" fmla="*/ 323623 h 68"/>
              <a:gd name="T34" fmla="*/ 66521 w 73"/>
              <a:gd name="T35" fmla="*/ 150254 h 68"/>
              <a:gd name="T36" fmla="*/ 38804 w 73"/>
              <a:gd name="T37" fmla="*/ 144475 h 68"/>
              <a:gd name="T38" fmla="*/ 72064 w 73"/>
              <a:gd name="T39" fmla="*/ 138696 h 68"/>
              <a:gd name="T40" fmla="*/ 149672 w 73"/>
              <a:gd name="T41" fmla="*/ 138696 h 68"/>
              <a:gd name="T42" fmla="*/ 227279 w 73"/>
              <a:gd name="T43" fmla="*/ 138696 h 68"/>
              <a:gd name="T44" fmla="*/ 310430 w 73"/>
              <a:gd name="T45" fmla="*/ 138696 h 68"/>
              <a:gd name="T46" fmla="*/ 360321 w 73"/>
              <a:gd name="T47" fmla="*/ 138696 h 68"/>
              <a:gd name="T48" fmla="*/ 360321 w 73"/>
              <a:gd name="T49" fmla="*/ 150254 h 68"/>
              <a:gd name="T50" fmla="*/ 343691 w 73"/>
              <a:gd name="T51" fmla="*/ 323623 h 68"/>
              <a:gd name="T52" fmla="*/ 376951 w 73"/>
              <a:gd name="T53" fmla="*/ 335181 h 68"/>
              <a:gd name="T54" fmla="*/ 393581 w 73"/>
              <a:gd name="T55" fmla="*/ 340960 h 68"/>
              <a:gd name="T56" fmla="*/ 266083 w 73"/>
              <a:gd name="T57" fmla="*/ 323623 h 68"/>
              <a:gd name="T58" fmla="*/ 304887 w 73"/>
              <a:gd name="T59" fmla="*/ 150254 h 68"/>
              <a:gd name="T60" fmla="*/ 266083 w 73"/>
              <a:gd name="T61" fmla="*/ 323623 h 68"/>
              <a:gd name="T62" fmla="*/ 221736 w 73"/>
              <a:gd name="T63" fmla="*/ 323623 h 68"/>
              <a:gd name="T64" fmla="*/ 182932 w 73"/>
              <a:gd name="T65" fmla="*/ 150254 h 68"/>
              <a:gd name="T66" fmla="*/ 105325 w 73"/>
              <a:gd name="T67" fmla="*/ 323623 h 68"/>
              <a:gd name="T68" fmla="*/ 144128 w 73"/>
              <a:gd name="T69" fmla="*/ 150254 h 68"/>
              <a:gd name="T70" fmla="*/ 105325 w 73"/>
              <a:gd name="T71" fmla="*/ 323623 h 68"/>
              <a:gd name="T72" fmla="*/ 360321 w 73"/>
              <a:gd name="T73" fmla="*/ 340960 h 68"/>
              <a:gd name="T74" fmla="*/ 38804 w 73"/>
              <a:gd name="T75" fmla="*/ 340960 h 68"/>
              <a:gd name="T76" fmla="*/ 371408 w 73"/>
              <a:gd name="T77" fmla="*/ 358297 h 68"/>
              <a:gd name="T78" fmla="*/ 16630 w 73"/>
              <a:gd name="T79" fmla="*/ 358297 h 68"/>
              <a:gd name="T80" fmla="*/ 388038 w 73"/>
              <a:gd name="T81" fmla="*/ 375634 h 68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</a:gdLst>
            <a:cxnLst>
              <a:cxn ang="T82">
                <a:pos x="T0" y="T1"/>
              </a:cxn>
              <a:cxn ang="T83">
                <a:pos x="T2" y="T3"/>
              </a:cxn>
              <a:cxn ang="T84">
                <a:pos x="T4" y="T5"/>
              </a:cxn>
              <a:cxn ang="T85">
                <a:pos x="T6" y="T7"/>
              </a:cxn>
              <a:cxn ang="T86">
                <a:pos x="T8" y="T9"/>
              </a:cxn>
              <a:cxn ang="T87">
                <a:pos x="T10" y="T11"/>
              </a:cxn>
              <a:cxn ang="T88">
                <a:pos x="T12" y="T13"/>
              </a:cxn>
              <a:cxn ang="T89">
                <a:pos x="T14" y="T15"/>
              </a:cxn>
              <a:cxn ang="T90">
                <a:pos x="T16" y="T17"/>
              </a:cxn>
              <a:cxn ang="T91">
                <a:pos x="T18" y="T19"/>
              </a:cxn>
              <a:cxn ang="T92">
                <a:pos x="T20" y="T21"/>
              </a:cxn>
              <a:cxn ang="T93">
                <a:pos x="T22" y="T23"/>
              </a:cxn>
              <a:cxn ang="T94">
                <a:pos x="T24" y="T25"/>
              </a:cxn>
              <a:cxn ang="T95">
                <a:pos x="T26" y="T27"/>
              </a:cxn>
              <a:cxn ang="T96">
                <a:pos x="T28" y="T29"/>
              </a:cxn>
              <a:cxn ang="T97">
                <a:pos x="T30" y="T31"/>
              </a:cxn>
              <a:cxn ang="T98">
                <a:pos x="T32" y="T33"/>
              </a:cxn>
              <a:cxn ang="T99">
                <a:pos x="T34" y="T35"/>
              </a:cxn>
              <a:cxn ang="T100">
                <a:pos x="T36" y="T37"/>
              </a:cxn>
              <a:cxn ang="T101">
                <a:pos x="T38" y="T39"/>
              </a:cxn>
              <a:cxn ang="T102">
                <a:pos x="T40" y="T41"/>
              </a:cxn>
              <a:cxn ang="T103">
                <a:pos x="T42" y="T43"/>
              </a:cxn>
              <a:cxn ang="T104">
                <a:pos x="T44" y="T45"/>
              </a:cxn>
              <a:cxn ang="T105">
                <a:pos x="T46" y="T47"/>
              </a:cxn>
              <a:cxn ang="T106">
                <a:pos x="T48" y="T49"/>
              </a:cxn>
              <a:cxn ang="T107">
                <a:pos x="T50" y="T51"/>
              </a:cxn>
              <a:cxn ang="T108">
                <a:pos x="T52" y="T53"/>
              </a:cxn>
              <a:cxn ang="T109">
                <a:pos x="T54" y="T55"/>
              </a:cxn>
              <a:cxn ang="T110">
                <a:pos x="T56" y="T57"/>
              </a:cxn>
              <a:cxn ang="T111">
                <a:pos x="T58" y="T59"/>
              </a:cxn>
              <a:cxn ang="T112">
                <a:pos x="T60" y="T61"/>
              </a:cxn>
              <a:cxn ang="T113">
                <a:pos x="T62" y="T63"/>
              </a:cxn>
              <a:cxn ang="T114">
                <a:pos x="T64" y="T65"/>
              </a:cxn>
              <a:cxn ang="T115">
                <a:pos x="T66" y="T67"/>
              </a:cxn>
              <a:cxn ang="T116">
                <a:pos x="T68" y="T69"/>
              </a:cxn>
              <a:cxn ang="T117">
                <a:pos x="T70" y="T71"/>
              </a:cxn>
              <a:cxn ang="T118">
                <a:pos x="T72" y="T73"/>
              </a:cxn>
              <a:cxn ang="T119">
                <a:pos x="T74" y="T75"/>
              </a:cxn>
              <a:cxn ang="T120">
                <a:pos x="T76" y="T77"/>
              </a:cxn>
              <a:cxn ang="T121">
                <a:pos x="T78" y="T79"/>
              </a:cxn>
              <a:cxn ang="T122">
                <a:pos x="T80" y="T81"/>
              </a:cxn>
            </a:cxnLst>
            <a:rect l="0" t="0" r="r" b="b"/>
            <a:pathLst>
              <a:path w="73" h="68">
                <a:moveTo>
                  <a:pt x="0" y="21"/>
                </a:moveTo>
                <a:cubicBezTo>
                  <a:pt x="0" y="20"/>
                  <a:pt x="0" y="19"/>
                  <a:pt x="1" y="19"/>
                </a:cubicBezTo>
                <a:cubicBezTo>
                  <a:pt x="36" y="1"/>
                  <a:pt x="36" y="1"/>
                  <a:pt x="36" y="1"/>
                </a:cubicBezTo>
                <a:cubicBezTo>
                  <a:pt x="36" y="0"/>
                  <a:pt x="36" y="0"/>
                  <a:pt x="37" y="1"/>
                </a:cubicBezTo>
                <a:cubicBezTo>
                  <a:pt x="72" y="19"/>
                  <a:pt x="72" y="19"/>
                  <a:pt x="72" y="19"/>
                </a:cubicBezTo>
                <a:cubicBezTo>
                  <a:pt x="73" y="19"/>
                  <a:pt x="73" y="20"/>
                  <a:pt x="72" y="21"/>
                </a:cubicBezTo>
                <a:cubicBezTo>
                  <a:pt x="72" y="22"/>
                  <a:pt x="71" y="22"/>
                  <a:pt x="70" y="21"/>
                </a:cubicBezTo>
                <a:cubicBezTo>
                  <a:pt x="36" y="4"/>
                  <a:pt x="36" y="4"/>
                  <a:pt x="36" y="4"/>
                </a:cubicBezTo>
                <a:cubicBezTo>
                  <a:pt x="2" y="21"/>
                  <a:pt x="2" y="21"/>
                  <a:pt x="2" y="21"/>
                </a:cubicBezTo>
                <a:cubicBezTo>
                  <a:pt x="2" y="22"/>
                  <a:pt x="2" y="22"/>
                  <a:pt x="1" y="22"/>
                </a:cubicBezTo>
                <a:cubicBezTo>
                  <a:pt x="1" y="22"/>
                  <a:pt x="0" y="21"/>
                  <a:pt x="0" y="21"/>
                </a:cubicBezTo>
                <a:close/>
                <a:moveTo>
                  <a:pt x="37" y="6"/>
                </a:moveTo>
                <a:cubicBezTo>
                  <a:pt x="65" y="21"/>
                  <a:pt x="65" y="21"/>
                  <a:pt x="65" y="21"/>
                </a:cubicBezTo>
                <a:cubicBezTo>
                  <a:pt x="65" y="21"/>
                  <a:pt x="66" y="21"/>
                  <a:pt x="66" y="22"/>
                </a:cubicBezTo>
                <a:cubicBezTo>
                  <a:pt x="65" y="22"/>
                  <a:pt x="65" y="22"/>
                  <a:pt x="65" y="22"/>
                </a:cubicBezTo>
                <a:cubicBezTo>
                  <a:pt x="8" y="22"/>
                  <a:pt x="8" y="22"/>
                  <a:pt x="8" y="22"/>
                </a:cubicBezTo>
                <a:cubicBezTo>
                  <a:pt x="7" y="22"/>
                  <a:pt x="7" y="22"/>
                  <a:pt x="7" y="22"/>
                </a:cubicBezTo>
                <a:cubicBezTo>
                  <a:pt x="7" y="21"/>
                  <a:pt x="7" y="21"/>
                  <a:pt x="7" y="21"/>
                </a:cubicBezTo>
                <a:cubicBezTo>
                  <a:pt x="36" y="6"/>
                  <a:pt x="36" y="6"/>
                  <a:pt x="36" y="6"/>
                </a:cubicBezTo>
                <a:cubicBezTo>
                  <a:pt x="36" y="6"/>
                  <a:pt x="36" y="6"/>
                  <a:pt x="37" y="6"/>
                </a:cubicBezTo>
                <a:close/>
                <a:moveTo>
                  <a:pt x="60" y="20"/>
                </a:moveTo>
                <a:cubicBezTo>
                  <a:pt x="36" y="8"/>
                  <a:pt x="36" y="8"/>
                  <a:pt x="36" y="8"/>
                </a:cubicBezTo>
                <a:cubicBezTo>
                  <a:pt x="12" y="20"/>
                  <a:pt x="12" y="20"/>
                  <a:pt x="12" y="20"/>
                </a:cubicBezTo>
                <a:lnTo>
                  <a:pt x="60" y="20"/>
                </a:lnTo>
                <a:close/>
                <a:moveTo>
                  <a:pt x="73" y="61"/>
                </a:moveTo>
                <a:cubicBezTo>
                  <a:pt x="73" y="67"/>
                  <a:pt x="73" y="67"/>
                  <a:pt x="73" y="67"/>
                </a:cubicBezTo>
                <a:cubicBezTo>
                  <a:pt x="73" y="67"/>
                  <a:pt x="72" y="68"/>
                  <a:pt x="71" y="68"/>
                </a:cubicBezTo>
                <a:cubicBezTo>
                  <a:pt x="1" y="68"/>
                  <a:pt x="1" y="68"/>
                  <a:pt x="1" y="68"/>
                </a:cubicBezTo>
                <a:cubicBezTo>
                  <a:pt x="1" y="68"/>
                  <a:pt x="0" y="67"/>
                  <a:pt x="0" y="67"/>
                </a:cubicBezTo>
                <a:cubicBezTo>
                  <a:pt x="0" y="61"/>
                  <a:pt x="0" y="61"/>
                  <a:pt x="0" y="61"/>
                </a:cubicBezTo>
                <a:cubicBezTo>
                  <a:pt x="0" y="60"/>
                  <a:pt x="1" y="59"/>
                  <a:pt x="1" y="59"/>
                </a:cubicBezTo>
                <a:cubicBezTo>
                  <a:pt x="4" y="59"/>
                  <a:pt x="4" y="59"/>
                  <a:pt x="4" y="59"/>
                </a:cubicBezTo>
                <a:cubicBezTo>
                  <a:pt x="4" y="58"/>
                  <a:pt x="4" y="58"/>
                  <a:pt x="4" y="58"/>
                </a:cubicBezTo>
                <a:cubicBezTo>
                  <a:pt x="4" y="57"/>
                  <a:pt x="5" y="56"/>
                  <a:pt x="6" y="56"/>
                </a:cubicBezTo>
                <a:cubicBezTo>
                  <a:pt x="12" y="56"/>
                  <a:pt x="12" y="56"/>
                  <a:pt x="12" y="56"/>
                </a:cubicBezTo>
                <a:cubicBezTo>
                  <a:pt x="12" y="26"/>
                  <a:pt x="12" y="26"/>
                  <a:pt x="12" y="26"/>
                </a:cubicBezTo>
                <a:cubicBezTo>
                  <a:pt x="8" y="26"/>
                  <a:pt x="8" y="26"/>
                  <a:pt x="8" y="26"/>
                </a:cubicBezTo>
                <a:cubicBezTo>
                  <a:pt x="7" y="26"/>
                  <a:pt x="7" y="26"/>
                  <a:pt x="7" y="25"/>
                </a:cubicBezTo>
                <a:cubicBezTo>
                  <a:pt x="7" y="25"/>
                  <a:pt x="7" y="24"/>
                  <a:pt x="8" y="24"/>
                </a:cubicBezTo>
                <a:cubicBezTo>
                  <a:pt x="13" y="24"/>
                  <a:pt x="13" y="24"/>
                  <a:pt x="13" y="24"/>
                </a:cubicBezTo>
                <a:cubicBezTo>
                  <a:pt x="18" y="24"/>
                  <a:pt x="18" y="24"/>
                  <a:pt x="18" y="24"/>
                </a:cubicBezTo>
                <a:cubicBezTo>
                  <a:pt x="27" y="24"/>
                  <a:pt x="27" y="24"/>
                  <a:pt x="27" y="24"/>
                </a:cubicBezTo>
                <a:cubicBezTo>
                  <a:pt x="32" y="24"/>
                  <a:pt x="32" y="24"/>
                  <a:pt x="32" y="24"/>
                </a:cubicBezTo>
                <a:cubicBezTo>
                  <a:pt x="41" y="24"/>
                  <a:pt x="41" y="24"/>
                  <a:pt x="41" y="24"/>
                </a:cubicBezTo>
                <a:cubicBezTo>
                  <a:pt x="47" y="24"/>
                  <a:pt x="47" y="24"/>
                  <a:pt x="47" y="24"/>
                </a:cubicBezTo>
                <a:cubicBezTo>
                  <a:pt x="56" y="24"/>
                  <a:pt x="56" y="24"/>
                  <a:pt x="56" y="24"/>
                </a:cubicBezTo>
                <a:cubicBezTo>
                  <a:pt x="61" y="24"/>
                  <a:pt x="61" y="24"/>
                  <a:pt x="61" y="24"/>
                </a:cubicBezTo>
                <a:cubicBezTo>
                  <a:pt x="65" y="24"/>
                  <a:pt x="65" y="24"/>
                  <a:pt x="65" y="24"/>
                </a:cubicBezTo>
                <a:cubicBezTo>
                  <a:pt x="65" y="24"/>
                  <a:pt x="66" y="25"/>
                  <a:pt x="66" y="25"/>
                </a:cubicBezTo>
                <a:cubicBezTo>
                  <a:pt x="66" y="26"/>
                  <a:pt x="65" y="26"/>
                  <a:pt x="65" y="26"/>
                </a:cubicBezTo>
                <a:cubicBezTo>
                  <a:pt x="62" y="26"/>
                  <a:pt x="62" y="26"/>
                  <a:pt x="62" y="26"/>
                </a:cubicBezTo>
                <a:cubicBezTo>
                  <a:pt x="62" y="56"/>
                  <a:pt x="62" y="56"/>
                  <a:pt x="62" y="56"/>
                </a:cubicBezTo>
                <a:cubicBezTo>
                  <a:pt x="67" y="56"/>
                  <a:pt x="67" y="56"/>
                  <a:pt x="67" y="56"/>
                </a:cubicBezTo>
                <a:cubicBezTo>
                  <a:pt x="68" y="56"/>
                  <a:pt x="68" y="57"/>
                  <a:pt x="68" y="58"/>
                </a:cubicBezTo>
                <a:cubicBezTo>
                  <a:pt x="68" y="59"/>
                  <a:pt x="68" y="59"/>
                  <a:pt x="68" y="59"/>
                </a:cubicBezTo>
                <a:cubicBezTo>
                  <a:pt x="71" y="59"/>
                  <a:pt x="71" y="59"/>
                  <a:pt x="71" y="59"/>
                </a:cubicBezTo>
                <a:cubicBezTo>
                  <a:pt x="72" y="59"/>
                  <a:pt x="73" y="60"/>
                  <a:pt x="73" y="61"/>
                </a:cubicBezTo>
                <a:close/>
                <a:moveTo>
                  <a:pt x="48" y="56"/>
                </a:moveTo>
                <a:cubicBezTo>
                  <a:pt x="55" y="56"/>
                  <a:pt x="55" y="56"/>
                  <a:pt x="55" y="56"/>
                </a:cubicBezTo>
                <a:cubicBezTo>
                  <a:pt x="55" y="26"/>
                  <a:pt x="55" y="26"/>
                  <a:pt x="55" y="26"/>
                </a:cubicBezTo>
                <a:cubicBezTo>
                  <a:pt x="48" y="26"/>
                  <a:pt x="48" y="26"/>
                  <a:pt x="48" y="26"/>
                </a:cubicBezTo>
                <a:lnTo>
                  <a:pt x="48" y="56"/>
                </a:lnTo>
                <a:close/>
                <a:moveTo>
                  <a:pt x="33" y="56"/>
                </a:moveTo>
                <a:cubicBezTo>
                  <a:pt x="40" y="56"/>
                  <a:pt x="40" y="56"/>
                  <a:pt x="40" y="56"/>
                </a:cubicBezTo>
                <a:cubicBezTo>
                  <a:pt x="40" y="26"/>
                  <a:pt x="40" y="26"/>
                  <a:pt x="40" y="26"/>
                </a:cubicBezTo>
                <a:cubicBezTo>
                  <a:pt x="33" y="26"/>
                  <a:pt x="33" y="26"/>
                  <a:pt x="33" y="26"/>
                </a:cubicBezTo>
                <a:lnTo>
                  <a:pt x="33" y="56"/>
                </a:lnTo>
                <a:close/>
                <a:moveTo>
                  <a:pt x="19" y="56"/>
                </a:moveTo>
                <a:cubicBezTo>
                  <a:pt x="26" y="56"/>
                  <a:pt x="26" y="56"/>
                  <a:pt x="26" y="56"/>
                </a:cubicBezTo>
                <a:cubicBezTo>
                  <a:pt x="26" y="26"/>
                  <a:pt x="26" y="26"/>
                  <a:pt x="26" y="26"/>
                </a:cubicBezTo>
                <a:cubicBezTo>
                  <a:pt x="19" y="26"/>
                  <a:pt x="19" y="26"/>
                  <a:pt x="19" y="26"/>
                </a:cubicBezTo>
                <a:lnTo>
                  <a:pt x="19" y="56"/>
                </a:lnTo>
                <a:close/>
                <a:moveTo>
                  <a:pt x="7" y="59"/>
                </a:moveTo>
                <a:cubicBezTo>
                  <a:pt x="65" y="59"/>
                  <a:pt x="65" y="59"/>
                  <a:pt x="65" y="59"/>
                </a:cubicBezTo>
                <a:cubicBezTo>
                  <a:pt x="65" y="59"/>
                  <a:pt x="65" y="59"/>
                  <a:pt x="65" y="59"/>
                </a:cubicBezTo>
                <a:cubicBezTo>
                  <a:pt x="7" y="59"/>
                  <a:pt x="7" y="59"/>
                  <a:pt x="7" y="59"/>
                </a:cubicBezTo>
                <a:close/>
                <a:moveTo>
                  <a:pt x="70" y="62"/>
                </a:moveTo>
                <a:cubicBezTo>
                  <a:pt x="67" y="62"/>
                  <a:pt x="67" y="62"/>
                  <a:pt x="67" y="62"/>
                </a:cubicBezTo>
                <a:cubicBezTo>
                  <a:pt x="6" y="62"/>
                  <a:pt x="6" y="62"/>
                  <a:pt x="6" y="62"/>
                </a:cubicBezTo>
                <a:cubicBezTo>
                  <a:pt x="3" y="62"/>
                  <a:pt x="3" y="62"/>
                  <a:pt x="3" y="62"/>
                </a:cubicBezTo>
                <a:cubicBezTo>
                  <a:pt x="3" y="65"/>
                  <a:pt x="3" y="65"/>
                  <a:pt x="3" y="65"/>
                </a:cubicBezTo>
                <a:cubicBezTo>
                  <a:pt x="70" y="65"/>
                  <a:pt x="70" y="65"/>
                  <a:pt x="70" y="65"/>
                </a:cubicBezTo>
                <a:lnTo>
                  <a:pt x="70" y="62"/>
                </a:ln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lIns="121920" tIns="60960" rIns="121920" bIns="60960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rgbClr val="445469"/>
              </a:solidFill>
              <a:effectLst/>
              <a:uLnTx/>
              <a:uFillTx/>
              <a:latin typeface="微软雅黑"/>
              <a:ea typeface="微软雅黑"/>
              <a:cs typeface="+mn-ea"/>
              <a:sym typeface="+mn-lt"/>
            </a:endParaRPr>
          </a:p>
        </p:txBody>
      </p:sp>
      <p:sp>
        <p:nvSpPr>
          <p:cNvPr id="5" name="Freeform 280"/>
          <p:cNvSpPr>
            <a:spLocks noEditPoints="1"/>
          </p:cNvSpPr>
          <p:nvPr>
            <p:custDataLst>
              <p:tags r:id="rId18"/>
            </p:custDataLst>
          </p:nvPr>
        </p:nvSpPr>
        <p:spPr bwMode="auto">
          <a:xfrm>
            <a:off x="2131936" y="4057794"/>
            <a:ext cx="424694" cy="462785"/>
          </a:xfrm>
          <a:custGeom>
            <a:gdLst>
              <a:gd name="T0" fmla="*/ 66227 w 64"/>
              <a:gd name="T1" fmla="*/ 259224 h 67"/>
              <a:gd name="T2" fmla="*/ 66227 w 64"/>
              <a:gd name="T3" fmla="*/ 362913 h 67"/>
              <a:gd name="T4" fmla="*/ 44151 w 64"/>
              <a:gd name="T5" fmla="*/ 385955 h 67"/>
              <a:gd name="T6" fmla="*/ 22076 w 64"/>
              <a:gd name="T7" fmla="*/ 385955 h 67"/>
              <a:gd name="T8" fmla="*/ 0 w 64"/>
              <a:gd name="T9" fmla="*/ 362913 h 67"/>
              <a:gd name="T10" fmla="*/ 0 w 64"/>
              <a:gd name="T11" fmla="*/ 259224 h 67"/>
              <a:gd name="T12" fmla="*/ 22076 w 64"/>
              <a:gd name="T13" fmla="*/ 236181 h 67"/>
              <a:gd name="T14" fmla="*/ 44151 w 64"/>
              <a:gd name="T15" fmla="*/ 236181 h 67"/>
              <a:gd name="T16" fmla="*/ 66227 w 64"/>
              <a:gd name="T17" fmla="*/ 259224 h 67"/>
              <a:gd name="T18" fmla="*/ 143491 w 64"/>
              <a:gd name="T19" fmla="*/ 149774 h 67"/>
              <a:gd name="T20" fmla="*/ 115896 w 64"/>
              <a:gd name="T21" fmla="*/ 149774 h 67"/>
              <a:gd name="T22" fmla="*/ 93821 w 64"/>
              <a:gd name="T23" fmla="*/ 172816 h 67"/>
              <a:gd name="T24" fmla="*/ 93821 w 64"/>
              <a:gd name="T25" fmla="*/ 362913 h 67"/>
              <a:gd name="T26" fmla="*/ 115896 w 64"/>
              <a:gd name="T27" fmla="*/ 385955 h 67"/>
              <a:gd name="T28" fmla="*/ 143491 w 64"/>
              <a:gd name="T29" fmla="*/ 385955 h 67"/>
              <a:gd name="T30" fmla="*/ 165566 w 64"/>
              <a:gd name="T31" fmla="*/ 362913 h 67"/>
              <a:gd name="T32" fmla="*/ 165566 w 64"/>
              <a:gd name="T33" fmla="*/ 172816 h 67"/>
              <a:gd name="T34" fmla="*/ 143491 w 64"/>
              <a:gd name="T35" fmla="*/ 149774 h 67"/>
              <a:gd name="T36" fmla="*/ 237312 w 64"/>
              <a:gd name="T37" fmla="*/ 184337 h 67"/>
              <a:gd name="T38" fmla="*/ 215236 w 64"/>
              <a:gd name="T39" fmla="*/ 184337 h 67"/>
              <a:gd name="T40" fmla="*/ 193161 w 64"/>
              <a:gd name="T41" fmla="*/ 207379 h 67"/>
              <a:gd name="T42" fmla="*/ 193161 w 64"/>
              <a:gd name="T43" fmla="*/ 362913 h 67"/>
              <a:gd name="T44" fmla="*/ 215236 w 64"/>
              <a:gd name="T45" fmla="*/ 385955 h 67"/>
              <a:gd name="T46" fmla="*/ 237312 w 64"/>
              <a:gd name="T47" fmla="*/ 385955 h 67"/>
              <a:gd name="T48" fmla="*/ 259387 w 64"/>
              <a:gd name="T49" fmla="*/ 362913 h 67"/>
              <a:gd name="T50" fmla="*/ 259387 w 64"/>
              <a:gd name="T51" fmla="*/ 207379 h 67"/>
              <a:gd name="T52" fmla="*/ 237312 w 64"/>
              <a:gd name="T53" fmla="*/ 184337 h 67"/>
              <a:gd name="T54" fmla="*/ 331133 w 64"/>
              <a:gd name="T55" fmla="*/ 103689 h 67"/>
              <a:gd name="T56" fmla="*/ 309057 w 64"/>
              <a:gd name="T57" fmla="*/ 103689 h 67"/>
              <a:gd name="T58" fmla="*/ 286982 w 64"/>
              <a:gd name="T59" fmla="*/ 126731 h 67"/>
              <a:gd name="T60" fmla="*/ 286982 w 64"/>
              <a:gd name="T61" fmla="*/ 362913 h 67"/>
              <a:gd name="T62" fmla="*/ 309057 w 64"/>
              <a:gd name="T63" fmla="*/ 385955 h 67"/>
              <a:gd name="T64" fmla="*/ 331133 w 64"/>
              <a:gd name="T65" fmla="*/ 385955 h 67"/>
              <a:gd name="T66" fmla="*/ 353208 w 64"/>
              <a:gd name="T67" fmla="*/ 362913 h 67"/>
              <a:gd name="T68" fmla="*/ 353208 w 64"/>
              <a:gd name="T69" fmla="*/ 126731 h 67"/>
              <a:gd name="T70" fmla="*/ 331133 w 64"/>
              <a:gd name="T71" fmla="*/ 103689 h 67"/>
              <a:gd name="T72" fmla="*/ 115896 w 64"/>
              <a:gd name="T73" fmla="*/ 74887 h 67"/>
              <a:gd name="T74" fmla="*/ 226274 w 64"/>
              <a:gd name="T75" fmla="*/ 155534 h 67"/>
              <a:gd name="T76" fmla="*/ 320095 w 64"/>
              <a:gd name="T77" fmla="*/ 28803 h 67"/>
              <a:gd name="T78" fmla="*/ 325614 w 64"/>
              <a:gd name="T79" fmla="*/ 34563 h 67"/>
              <a:gd name="T80" fmla="*/ 331133 w 64"/>
              <a:gd name="T81" fmla="*/ 0 h 67"/>
              <a:gd name="T82" fmla="*/ 298019 w 64"/>
              <a:gd name="T83" fmla="*/ 17282 h 67"/>
              <a:gd name="T84" fmla="*/ 309057 w 64"/>
              <a:gd name="T85" fmla="*/ 23042 h 67"/>
              <a:gd name="T86" fmla="*/ 220755 w 64"/>
              <a:gd name="T87" fmla="*/ 132492 h 67"/>
              <a:gd name="T88" fmla="*/ 110378 w 64"/>
              <a:gd name="T89" fmla="*/ 51845 h 67"/>
              <a:gd name="T90" fmla="*/ 0 w 64"/>
              <a:gd name="T91" fmla="*/ 167055 h 67"/>
              <a:gd name="T92" fmla="*/ 11038 w 64"/>
              <a:gd name="T93" fmla="*/ 178576 h 67"/>
              <a:gd name="T94" fmla="*/ 115896 w 64"/>
              <a:gd name="T95" fmla="*/ 74887 h 67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</a:gdLst>
            <a:cxnLst>
              <a:cxn ang="T96">
                <a:pos x="T0" y="T1"/>
              </a:cxn>
              <a:cxn ang="T97">
                <a:pos x="T2" y="T3"/>
              </a:cxn>
              <a:cxn ang="T98">
                <a:pos x="T4" y="T5"/>
              </a:cxn>
              <a:cxn ang="T99">
                <a:pos x="T6" y="T7"/>
              </a:cxn>
              <a:cxn ang="T100">
                <a:pos x="T8" y="T9"/>
              </a:cxn>
              <a:cxn ang="T101">
                <a:pos x="T10" y="T11"/>
              </a:cxn>
              <a:cxn ang="T102">
                <a:pos x="T12" y="T13"/>
              </a:cxn>
              <a:cxn ang="T103">
                <a:pos x="T14" y="T15"/>
              </a:cxn>
              <a:cxn ang="T104">
                <a:pos x="T16" y="T17"/>
              </a:cxn>
              <a:cxn ang="T105">
                <a:pos x="T18" y="T19"/>
              </a:cxn>
              <a:cxn ang="T106">
                <a:pos x="T20" y="T21"/>
              </a:cxn>
              <a:cxn ang="T107">
                <a:pos x="T22" y="T23"/>
              </a:cxn>
              <a:cxn ang="T108">
                <a:pos x="T24" y="T25"/>
              </a:cxn>
              <a:cxn ang="T109">
                <a:pos x="T26" y="T27"/>
              </a:cxn>
              <a:cxn ang="T110">
                <a:pos x="T28" y="T29"/>
              </a:cxn>
              <a:cxn ang="T111">
                <a:pos x="T30" y="T31"/>
              </a:cxn>
              <a:cxn ang="T112">
                <a:pos x="T32" y="T33"/>
              </a:cxn>
              <a:cxn ang="T113">
                <a:pos x="T34" y="T35"/>
              </a:cxn>
              <a:cxn ang="T114">
                <a:pos x="T36" y="T37"/>
              </a:cxn>
              <a:cxn ang="T115">
                <a:pos x="T38" y="T39"/>
              </a:cxn>
              <a:cxn ang="T116">
                <a:pos x="T40" y="T41"/>
              </a:cxn>
              <a:cxn ang="T117">
                <a:pos x="T42" y="T43"/>
              </a:cxn>
              <a:cxn ang="T118">
                <a:pos x="T44" y="T45"/>
              </a:cxn>
              <a:cxn ang="T119">
                <a:pos x="T46" y="T47"/>
              </a:cxn>
              <a:cxn ang="T120">
                <a:pos x="T48" y="T49"/>
              </a:cxn>
              <a:cxn ang="T121">
                <a:pos x="T50" y="T51"/>
              </a:cxn>
              <a:cxn ang="T122">
                <a:pos x="T52" y="T53"/>
              </a:cxn>
              <a:cxn ang="T123">
                <a:pos x="T54" y="T55"/>
              </a:cxn>
              <a:cxn ang="T124">
                <a:pos x="T56" y="T57"/>
              </a:cxn>
              <a:cxn ang="T125">
                <a:pos x="T58" y="T59"/>
              </a:cxn>
              <a:cxn ang="T126">
                <a:pos x="T60" y="T61"/>
              </a:cxn>
              <a:cxn ang="T127">
                <a:pos x="T62" y="T63"/>
              </a:cxn>
              <a:cxn ang="T128">
                <a:pos x="T64" y="T65"/>
              </a:cxn>
              <a:cxn ang="T129">
                <a:pos x="T66" y="T67"/>
              </a:cxn>
              <a:cxn ang="T130">
                <a:pos x="T68" y="T69"/>
              </a:cxn>
              <a:cxn ang="T131">
                <a:pos x="T70" y="T71"/>
              </a:cxn>
              <a:cxn ang="T132">
                <a:pos x="T72" y="T73"/>
              </a:cxn>
              <a:cxn ang="T133">
                <a:pos x="T74" y="T75"/>
              </a:cxn>
              <a:cxn ang="T134">
                <a:pos x="T76" y="T77"/>
              </a:cxn>
              <a:cxn ang="T135">
                <a:pos x="T78" y="T79"/>
              </a:cxn>
              <a:cxn ang="T136">
                <a:pos x="T80" y="T81"/>
              </a:cxn>
              <a:cxn ang="T137">
                <a:pos x="T82" y="T83"/>
              </a:cxn>
              <a:cxn ang="T138">
                <a:pos x="T84" y="T85"/>
              </a:cxn>
              <a:cxn ang="T139">
                <a:pos x="T86" y="T87"/>
              </a:cxn>
              <a:cxn ang="T140">
                <a:pos x="T88" y="T89"/>
              </a:cxn>
              <a:cxn ang="T141">
                <a:pos x="T90" y="T91"/>
              </a:cxn>
              <a:cxn ang="T142">
                <a:pos x="T92" y="T93"/>
              </a:cxn>
              <a:cxn ang="T143">
                <a:pos x="T94" y="T95"/>
              </a:cxn>
            </a:cxnLst>
            <a:rect l="0" t="0" r="r" b="b"/>
            <a:pathLst>
              <a:path w="64" h="67">
                <a:moveTo>
                  <a:pt x="12" y="45"/>
                </a:moveTo>
                <a:cubicBezTo>
                  <a:pt x="12" y="63"/>
                  <a:pt x="12" y="63"/>
                  <a:pt x="12" y="63"/>
                </a:cubicBezTo>
                <a:cubicBezTo>
                  <a:pt x="12" y="65"/>
                  <a:pt x="11" y="67"/>
                  <a:pt x="8" y="67"/>
                </a:cubicBezTo>
                <a:cubicBezTo>
                  <a:pt x="4" y="67"/>
                  <a:pt x="4" y="67"/>
                  <a:pt x="4" y="67"/>
                </a:cubicBezTo>
                <a:cubicBezTo>
                  <a:pt x="2" y="67"/>
                  <a:pt x="0" y="65"/>
                  <a:pt x="0" y="63"/>
                </a:cubicBezTo>
                <a:cubicBezTo>
                  <a:pt x="0" y="45"/>
                  <a:pt x="0" y="45"/>
                  <a:pt x="0" y="45"/>
                </a:cubicBezTo>
                <a:cubicBezTo>
                  <a:pt x="0" y="43"/>
                  <a:pt x="2" y="41"/>
                  <a:pt x="4" y="41"/>
                </a:cubicBezTo>
                <a:cubicBezTo>
                  <a:pt x="8" y="41"/>
                  <a:pt x="8" y="41"/>
                  <a:pt x="8" y="41"/>
                </a:cubicBezTo>
                <a:cubicBezTo>
                  <a:pt x="11" y="41"/>
                  <a:pt x="12" y="43"/>
                  <a:pt x="12" y="45"/>
                </a:cubicBezTo>
                <a:close/>
                <a:moveTo>
                  <a:pt x="26" y="26"/>
                </a:moveTo>
                <a:cubicBezTo>
                  <a:pt x="21" y="26"/>
                  <a:pt x="21" y="26"/>
                  <a:pt x="21" y="26"/>
                </a:cubicBezTo>
                <a:cubicBezTo>
                  <a:pt x="19" y="26"/>
                  <a:pt x="17" y="28"/>
                  <a:pt x="17" y="30"/>
                </a:cubicBezTo>
                <a:cubicBezTo>
                  <a:pt x="17" y="63"/>
                  <a:pt x="17" y="63"/>
                  <a:pt x="17" y="63"/>
                </a:cubicBezTo>
                <a:cubicBezTo>
                  <a:pt x="17" y="65"/>
                  <a:pt x="19" y="67"/>
                  <a:pt x="21" y="67"/>
                </a:cubicBezTo>
                <a:cubicBezTo>
                  <a:pt x="26" y="67"/>
                  <a:pt x="26" y="67"/>
                  <a:pt x="26" y="67"/>
                </a:cubicBezTo>
                <a:cubicBezTo>
                  <a:pt x="28" y="67"/>
                  <a:pt x="30" y="65"/>
                  <a:pt x="30" y="63"/>
                </a:cubicBezTo>
                <a:cubicBezTo>
                  <a:pt x="30" y="30"/>
                  <a:pt x="30" y="30"/>
                  <a:pt x="30" y="30"/>
                </a:cubicBezTo>
                <a:cubicBezTo>
                  <a:pt x="30" y="28"/>
                  <a:pt x="28" y="26"/>
                  <a:pt x="26" y="26"/>
                </a:cubicBezTo>
                <a:close/>
                <a:moveTo>
                  <a:pt x="43" y="32"/>
                </a:moveTo>
                <a:cubicBezTo>
                  <a:pt x="39" y="32"/>
                  <a:pt x="39" y="32"/>
                  <a:pt x="39" y="32"/>
                </a:cubicBezTo>
                <a:cubicBezTo>
                  <a:pt x="36" y="32"/>
                  <a:pt x="35" y="34"/>
                  <a:pt x="35" y="36"/>
                </a:cubicBezTo>
                <a:cubicBezTo>
                  <a:pt x="35" y="63"/>
                  <a:pt x="35" y="63"/>
                  <a:pt x="35" y="63"/>
                </a:cubicBezTo>
                <a:cubicBezTo>
                  <a:pt x="35" y="65"/>
                  <a:pt x="36" y="67"/>
                  <a:pt x="39" y="67"/>
                </a:cubicBezTo>
                <a:cubicBezTo>
                  <a:pt x="43" y="67"/>
                  <a:pt x="43" y="67"/>
                  <a:pt x="43" y="67"/>
                </a:cubicBezTo>
                <a:cubicBezTo>
                  <a:pt x="45" y="67"/>
                  <a:pt x="47" y="65"/>
                  <a:pt x="47" y="63"/>
                </a:cubicBezTo>
                <a:cubicBezTo>
                  <a:pt x="47" y="36"/>
                  <a:pt x="47" y="36"/>
                  <a:pt x="47" y="36"/>
                </a:cubicBezTo>
                <a:cubicBezTo>
                  <a:pt x="47" y="34"/>
                  <a:pt x="45" y="32"/>
                  <a:pt x="43" y="32"/>
                </a:cubicBezTo>
                <a:close/>
                <a:moveTo>
                  <a:pt x="60" y="18"/>
                </a:moveTo>
                <a:cubicBezTo>
                  <a:pt x="56" y="18"/>
                  <a:pt x="56" y="18"/>
                  <a:pt x="56" y="18"/>
                </a:cubicBezTo>
                <a:cubicBezTo>
                  <a:pt x="53" y="18"/>
                  <a:pt x="52" y="20"/>
                  <a:pt x="52" y="22"/>
                </a:cubicBezTo>
                <a:cubicBezTo>
                  <a:pt x="52" y="63"/>
                  <a:pt x="52" y="63"/>
                  <a:pt x="52" y="63"/>
                </a:cubicBezTo>
                <a:cubicBezTo>
                  <a:pt x="52" y="65"/>
                  <a:pt x="53" y="67"/>
                  <a:pt x="56" y="67"/>
                </a:cubicBezTo>
                <a:cubicBezTo>
                  <a:pt x="60" y="67"/>
                  <a:pt x="60" y="67"/>
                  <a:pt x="60" y="67"/>
                </a:cubicBezTo>
                <a:cubicBezTo>
                  <a:pt x="62" y="67"/>
                  <a:pt x="64" y="65"/>
                  <a:pt x="64" y="63"/>
                </a:cubicBezTo>
                <a:cubicBezTo>
                  <a:pt x="64" y="22"/>
                  <a:pt x="64" y="22"/>
                  <a:pt x="64" y="22"/>
                </a:cubicBezTo>
                <a:cubicBezTo>
                  <a:pt x="64" y="20"/>
                  <a:pt x="62" y="18"/>
                  <a:pt x="60" y="18"/>
                </a:cubicBezTo>
                <a:close/>
                <a:moveTo>
                  <a:pt x="21" y="13"/>
                </a:moveTo>
                <a:cubicBezTo>
                  <a:pt x="41" y="27"/>
                  <a:pt x="41" y="27"/>
                  <a:pt x="41" y="27"/>
                </a:cubicBezTo>
                <a:cubicBezTo>
                  <a:pt x="58" y="5"/>
                  <a:pt x="58" y="5"/>
                  <a:pt x="58" y="5"/>
                </a:cubicBezTo>
                <a:cubicBezTo>
                  <a:pt x="59" y="6"/>
                  <a:pt x="59" y="6"/>
                  <a:pt x="59" y="6"/>
                </a:cubicBezTo>
                <a:cubicBezTo>
                  <a:pt x="60" y="0"/>
                  <a:pt x="60" y="0"/>
                  <a:pt x="60" y="0"/>
                </a:cubicBezTo>
                <a:cubicBezTo>
                  <a:pt x="54" y="3"/>
                  <a:pt x="54" y="3"/>
                  <a:pt x="54" y="3"/>
                </a:cubicBezTo>
                <a:cubicBezTo>
                  <a:pt x="56" y="4"/>
                  <a:pt x="56" y="4"/>
                  <a:pt x="56" y="4"/>
                </a:cubicBezTo>
                <a:cubicBezTo>
                  <a:pt x="40" y="23"/>
                  <a:pt x="40" y="23"/>
                  <a:pt x="40" y="23"/>
                </a:cubicBezTo>
                <a:cubicBezTo>
                  <a:pt x="20" y="9"/>
                  <a:pt x="20" y="9"/>
                  <a:pt x="20" y="9"/>
                </a:cubicBezTo>
                <a:cubicBezTo>
                  <a:pt x="0" y="29"/>
                  <a:pt x="0" y="29"/>
                  <a:pt x="0" y="29"/>
                </a:cubicBezTo>
                <a:cubicBezTo>
                  <a:pt x="2" y="31"/>
                  <a:pt x="2" y="31"/>
                  <a:pt x="2" y="31"/>
                </a:cubicBezTo>
                <a:lnTo>
                  <a:pt x="21" y="13"/>
                </a:ln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lIns="121920" tIns="60960" rIns="121920" bIns="60960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rgbClr val="445469"/>
              </a:solidFill>
              <a:effectLst/>
              <a:uLnTx/>
              <a:uFillTx/>
              <a:latin typeface="微软雅黑"/>
              <a:ea typeface="微软雅黑"/>
              <a:cs typeface="+mn-ea"/>
              <a:sym typeface="+mn-lt"/>
            </a:endParaRPr>
          </a:p>
        </p:txBody>
      </p:sp>
      <p:sp>
        <p:nvSpPr>
          <p:cNvPr id="3" name="Freeform 53"/>
          <p:cNvSpPr>
            <a:spLocks noEditPoints="1"/>
          </p:cNvSpPr>
          <p:nvPr>
            <p:custDataLst>
              <p:tags r:id="rId19"/>
            </p:custDataLst>
          </p:nvPr>
        </p:nvSpPr>
        <p:spPr bwMode="auto">
          <a:xfrm>
            <a:off x="2082419" y="5084330"/>
            <a:ext cx="523728" cy="544677"/>
          </a:xfrm>
          <a:custGeom>
            <a:gdLst>
              <a:gd name="T0" fmla="*/ 175088 w 80"/>
              <a:gd name="T1" fmla="*/ 226967 h 80"/>
              <a:gd name="T2" fmla="*/ 268104 w 80"/>
              <a:gd name="T3" fmla="*/ 329101 h 80"/>
              <a:gd name="T4" fmla="*/ 235275 w 80"/>
              <a:gd name="T5" fmla="*/ 317753 h 80"/>
              <a:gd name="T6" fmla="*/ 366591 w 80"/>
              <a:gd name="T7" fmla="*/ 363146 h 80"/>
              <a:gd name="T8" fmla="*/ 383005 w 80"/>
              <a:gd name="T9" fmla="*/ 363146 h 80"/>
              <a:gd name="T10" fmla="*/ 218860 w 80"/>
              <a:gd name="T11" fmla="*/ 323427 h 80"/>
              <a:gd name="T12" fmla="*/ 207917 w 80"/>
              <a:gd name="T13" fmla="*/ 317753 h 80"/>
              <a:gd name="T14" fmla="*/ 218860 w 80"/>
              <a:gd name="T15" fmla="*/ 436911 h 80"/>
              <a:gd name="T16" fmla="*/ 218860 w 80"/>
              <a:gd name="T17" fmla="*/ 453933 h 80"/>
              <a:gd name="T18" fmla="*/ 125845 w 80"/>
              <a:gd name="T19" fmla="*/ 278034 h 80"/>
              <a:gd name="T20" fmla="*/ 136788 w 80"/>
              <a:gd name="T21" fmla="*/ 243989 h 80"/>
              <a:gd name="T22" fmla="*/ 142259 w 80"/>
              <a:gd name="T23" fmla="*/ 363146 h 80"/>
              <a:gd name="T24" fmla="*/ 147731 w 80"/>
              <a:gd name="T25" fmla="*/ 380169 h 80"/>
              <a:gd name="T26" fmla="*/ 125845 w 80"/>
              <a:gd name="T27" fmla="*/ 226967 h 80"/>
              <a:gd name="T28" fmla="*/ 136788 w 80"/>
              <a:gd name="T29" fmla="*/ 215618 h 80"/>
              <a:gd name="T30" fmla="*/ 16415 w 80"/>
              <a:gd name="T31" fmla="*/ 226967 h 80"/>
              <a:gd name="T32" fmla="*/ 0 w 80"/>
              <a:gd name="T33" fmla="*/ 226967 h 80"/>
              <a:gd name="T34" fmla="*/ 175088 w 80"/>
              <a:gd name="T35" fmla="*/ 130506 h 80"/>
              <a:gd name="T36" fmla="*/ 207917 w 80"/>
              <a:gd name="T37" fmla="*/ 141854 h 80"/>
              <a:gd name="T38" fmla="*/ 71130 w 80"/>
              <a:gd name="T39" fmla="*/ 90787 h 80"/>
              <a:gd name="T40" fmla="*/ 54715 w 80"/>
              <a:gd name="T41" fmla="*/ 90787 h 80"/>
              <a:gd name="T42" fmla="*/ 218860 w 80"/>
              <a:gd name="T43" fmla="*/ 130506 h 80"/>
              <a:gd name="T44" fmla="*/ 235275 w 80"/>
              <a:gd name="T45" fmla="*/ 141854 h 80"/>
              <a:gd name="T46" fmla="*/ 218860 w 80"/>
              <a:gd name="T47" fmla="*/ 17022 h 80"/>
              <a:gd name="T48" fmla="*/ 218860 w 80"/>
              <a:gd name="T49" fmla="*/ 0 h 80"/>
              <a:gd name="T50" fmla="*/ 317347 w 80"/>
              <a:gd name="T51" fmla="*/ 181573 h 80"/>
              <a:gd name="T52" fmla="*/ 306404 w 80"/>
              <a:gd name="T53" fmla="*/ 215618 h 80"/>
              <a:gd name="T54" fmla="*/ 289990 w 80"/>
              <a:gd name="T55" fmla="*/ 102135 h 80"/>
              <a:gd name="T56" fmla="*/ 383005 w 80"/>
              <a:gd name="T57" fmla="*/ 90787 h 80"/>
              <a:gd name="T58" fmla="*/ 322819 w 80"/>
              <a:gd name="T59" fmla="*/ 266686 h 80"/>
              <a:gd name="T60" fmla="*/ 289990 w 80"/>
              <a:gd name="T61" fmla="*/ 278034 h 80"/>
              <a:gd name="T62" fmla="*/ 366591 w 80"/>
              <a:gd name="T63" fmla="*/ 175899 h 80"/>
              <a:gd name="T64" fmla="*/ 284518 w 80"/>
              <a:gd name="T65" fmla="*/ 340450 h 80"/>
              <a:gd name="T66" fmla="*/ 289990 w 80"/>
              <a:gd name="T67" fmla="*/ 226967 h 80"/>
              <a:gd name="T68" fmla="*/ 289990 w 80"/>
              <a:gd name="T69" fmla="*/ 226967 h 80"/>
              <a:gd name="T70" fmla="*/ 273575 w 80"/>
              <a:gd name="T71" fmla="*/ 226967 h 80"/>
              <a:gd name="T72" fmla="*/ 240746 w 80"/>
              <a:gd name="T73" fmla="*/ 175899 h 80"/>
              <a:gd name="T74" fmla="*/ 180560 w 80"/>
              <a:gd name="T75" fmla="*/ 187247 h 80"/>
              <a:gd name="T76" fmla="*/ 169617 w 80"/>
              <a:gd name="T77" fmla="*/ 249663 h 80"/>
              <a:gd name="T78" fmla="*/ 218860 w 80"/>
              <a:gd name="T79" fmla="*/ 283708 h 80"/>
              <a:gd name="T80" fmla="*/ 268104 w 80"/>
              <a:gd name="T81" fmla="*/ 175899 h 80"/>
              <a:gd name="T82" fmla="*/ 273575 w 80"/>
              <a:gd name="T83" fmla="*/ 175899 h 80"/>
              <a:gd name="T84" fmla="*/ 218860 w 80"/>
              <a:gd name="T85" fmla="*/ 158877 h 80"/>
              <a:gd name="T86" fmla="*/ 218860 w 80"/>
              <a:gd name="T87" fmla="*/ 158877 h 80"/>
              <a:gd name="T88" fmla="*/ 175088 w 80"/>
              <a:gd name="T89" fmla="*/ 175899 h 80"/>
              <a:gd name="T90" fmla="*/ 153202 w 80"/>
              <a:gd name="T91" fmla="*/ 232641 h 80"/>
              <a:gd name="T92" fmla="*/ 147731 w 80"/>
              <a:gd name="T93" fmla="*/ 226967 h 80"/>
              <a:gd name="T94" fmla="*/ 169617 w 80"/>
              <a:gd name="T95" fmla="*/ 278034 h 80"/>
              <a:gd name="T96" fmla="*/ 175088 w 80"/>
              <a:gd name="T97" fmla="*/ 283708 h 80"/>
              <a:gd name="T98" fmla="*/ 218860 w 80"/>
              <a:gd name="T99" fmla="*/ 300731 h 80"/>
              <a:gd name="T100" fmla="*/ 273575 w 80"/>
              <a:gd name="T101" fmla="*/ 283708 h 80"/>
              <a:gd name="T102" fmla="*/ 268104 w 80"/>
              <a:gd name="T103" fmla="*/ 283708 h 80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</a:gdLst>
            <a:cxnLst>
              <a:cxn ang="T104">
                <a:pos x="T0" y="T1"/>
              </a:cxn>
              <a:cxn ang="T105">
                <a:pos x="T2" y="T3"/>
              </a:cxn>
              <a:cxn ang="T106">
                <a:pos x="T4" y="T5"/>
              </a:cxn>
              <a:cxn ang="T107">
                <a:pos x="T6" y="T7"/>
              </a:cxn>
              <a:cxn ang="T108">
                <a:pos x="T8" y="T9"/>
              </a:cxn>
              <a:cxn ang="T109">
                <a:pos x="T10" y="T11"/>
              </a:cxn>
              <a:cxn ang="T110">
                <a:pos x="T12" y="T13"/>
              </a:cxn>
              <a:cxn ang="T111">
                <a:pos x="T14" y="T15"/>
              </a:cxn>
              <a:cxn ang="T112">
                <a:pos x="T16" y="T17"/>
              </a:cxn>
              <a:cxn ang="T113">
                <a:pos x="T18" y="T19"/>
              </a:cxn>
              <a:cxn ang="T114">
                <a:pos x="T20" y="T21"/>
              </a:cxn>
              <a:cxn ang="T115">
                <a:pos x="T22" y="T23"/>
              </a:cxn>
              <a:cxn ang="T116">
                <a:pos x="T24" y="T25"/>
              </a:cxn>
              <a:cxn ang="T117">
                <a:pos x="T26" y="T27"/>
              </a:cxn>
              <a:cxn ang="T118">
                <a:pos x="T28" y="T29"/>
              </a:cxn>
              <a:cxn ang="T119">
                <a:pos x="T30" y="T31"/>
              </a:cxn>
              <a:cxn ang="T120">
                <a:pos x="T32" y="T33"/>
              </a:cxn>
              <a:cxn ang="T121">
                <a:pos x="T34" y="T35"/>
              </a:cxn>
              <a:cxn ang="T122">
                <a:pos x="T36" y="T37"/>
              </a:cxn>
              <a:cxn ang="T123">
                <a:pos x="T38" y="T39"/>
              </a:cxn>
              <a:cxn ang="T124">
                <a:pos x="T40" y="T41"/>
              </a:cxn>
              <a:cxn ang="T125">
                <a:pos x="T42" y="T43"/>
              </a:cxn>
              <a:cxn ang="T126">
                <a:pos x="T44" y="T45"/>
              </a:cxn>
              <a:cxn ang="T127">
                <a:pos x="T46" y="T47"/>
              </a:cxn>
              <a:cxn ang="T128">
                <a:pos x="T48" y="T49"/>
              </a:cxn>
              <a:cxn ang="T129">
                <a:pos x="T50" y="T51"/>
              </a:cxn>
              <a:cxn ang="T130">
                <a:pos x="T52" y="T53"/>
              </a:cxn>
              <a:cxn ang="T131">
                <a:pos x="T54" y="T55"/>
              </a:cxn>
              <a:cxn ang="T132">
                <a:pos x="T56" y="T57"/>
              </a:cxn>
              <a:cxn ang="T133">
                <a:pos x="T58" y="T59"/>
              </a:cxn>
              <a:cxn ang="T134">
                <a:pos x="T60" y="T61"/>
              </a:cxn>
              <a:cxn ang="T135">
                <a:pos x="T62" y="T63"/>
              </a:cxn>
              <a:cxn ang="T136">
                <a:pos x="T64" y="T65"/>
              </a:cxn>
              <a:cxn ang="T137">
                <a:pos x="T66" y="T67"/>
              </a:cxn>
              <a:cxn ang="T138">
                <a:pos x="T68" y="T69"/>
              </a:cxn>
              <a:cxn ang="T139">
                <a:pos x="T70" y="T71"/>
              </a:cxn>
              <a:cxn ang="T140">
                <a:pos x="T72" y="T73"/>
              </a:cxn>
              <a:cxn ang="T141">
                <a:pos x="T74" y="T75"/>
              </a:cxn>
              <a:cxn ang="T142">
                <a:pos x="T76" y="T77"/>
              </a:cxn>
              <a:cxn ang="T143">
                <a:pos x="T78" y="T79"/>
              </a:cxn>
              <a:cxn ang="T144">
                <a:pos x="T80" y="T81"/>
              </a:cxn>
              <a:cxn ang="T145">
                <a:pos x="T82" y="T83"/>
              </a:cxn>
              <a:cxn ang="T146">
                <a:pos x="T84" y="T85"/>
              </a:cxn>
              <a:cxn ang="T147">
                <a:pos x="T86" y="T87"/>
              </a:cxn>
              <a:cxn ang="T148">
                <a:pos x="T88" y="T89"/>
              </a:cxn>
              <a:cxn ang="T149">
                <a:pos x="T90" y="T91"/>
              </a:cxn>
              <a:cxn ang="T150">
                <a:pos x="T92" y="T93"/>
              </a:cxn>
              <a:cxn ang="T151">
                <a:pos x="T94" y="T95"/>
              </a:cxn>
              <a:cxn ang="T152">
                <a:pos x="T96" y="T97"/>
              </a:cxn>
              <a:cxn ang="T153">
                <a:pos x="T98" y="T99"/>
              </a:cxn>
              <a:cxn ang="T154">
                <a:pos x="T100" y="T101"/>
              </a:cxn>
              <a:cxn ang="T155">
                <a:pos x="T102" y="T103"/>
              </a:cxn>
            </a:cxnLst>
            <a:rect l="0" t="0" r="r" b="b"/>
            <a:pathLst>
              <a:path w="80" h="80">
                <a:moveTo>
                  <a:pt x="48" y="40"/>
                </a:moveTo>
                <a:cubicBezTo>
                  <a:pt x="48" y="45"/>
                  <a:pt x="45" y="48"/>
                  <a:pt x="40" y="48"/>
                </a:cubicBezTo>
                <a:cubicBezTo>
                  <a:pt x="36" y="48"/>
                  <a:pt x="32" y="45"/>
                  <a:pt x="32" y="40"/>
                </a:cubicBezTo>
                <a:cubicBezTo>
                  <a:pt x="32" y="36"/>
                  <a:pt x="36" y="32"/>
                  <a:pt x="40" y="32"/>
                </a:cubicBezTo>
                <a:cubicBezTo>
                  <a:pt x="45" y="32"/>
                  <a:pt x="48" y="36"/>
                  <a:pt x="48" y="40"/>
                </a:cubicBezTo>
                <a:close/>
                <a:moveTo>
                  <a:pt x="49" y="58"/>
                </a:moveTo>
                <a:cubicBezTo>
                  <a:pt x="49" y="56"/>
                  <a:pt x="49" y="54"/>
                  <a:pt x="49" y="53"/>
                </a:cubicBezTo>
                <a:cubicBezTo>
                  <a:pt x="48" y="53"/>
                  <a:pt x="47" y="53"/>
                  <a:pt x="46" y="53"/>
                </a:cubicBezTo>
                <a:cubicBezTo>
                  <a:pt x="45" y="54"/>
                  <a:pt x="44" y="55"/>
                  <a:pt x="43" y="56"/>
                </a:cubicBezTo>
                <a:cubicBezTo>
                  <a:pt x="47" y="59"/>
                  <a:pt x="51" y="62"/>
                  <a:pt x="55" y="64"/>
                </a:cubicBezTo>
                <a:cubicBezTo>
                  <a:pt x="62" y="68"/>
                  <a:pt x="65" y="68"/>
                  <a:pt x="67" y="67"/>
                </a:cubicBezTo>
                <a:cubicBezTo>
                  <a:pt x="67" y="66"/>
                  <a:pt x="67" y="65"/>
                  <a:pt x="67" y="64"/>
                </a:cubicBezTo>
                <a:cubicBezTo>
                  <a:pt x="67" y="62"/>
                  <a:pt x="66" y="58"/>
                  <a:pt x="63" y="53"/>
                </a:cubicBezTo>
                <a:cubicBezTo>
                  <a:pt x="64" y="53"/>
                  <a:pt x="65" y="53"/>
                  <a:pt x="66" y="52"/>
                </a:cubicBezTo>
                <a:cubicBezTo>
                  <a:pt x="69" y="57"/>
                  <a:pt x="70" y="61"/>
                  <a:pt x="70" y="64"/>
                </a:cubicBezTo>
                <a:cubicBezTo>
                  <a:pt x="70" y="66"/>
                  <a:pt x="70" y="68"/>
                  <a:pt x="69" y="69"/>
                </a:cubicBezTo>
                <a:cubicBezTo>
                  <a:pt x="66" y="71"/>
                  <a:pt x="61" y="71"/>
                  <a:pt x="53" y="67"/>
                </a:cubicBezTo>
                <a:cubicBezTo>
                  <a:pt x="49" y="64"/>
                  <a:pt x="45" y="61"/>
                  <a:pt x="40" y="57"/>
                </a:cubicBezTo>
                <a:cubicBezTo>
                  <a:pt x="38" y="59"/>
                  <a:pt x="36" y="61"/>
                  <a:pt x="35" y="62"/>
                </a:cubicBezTo>
                <a:cubicBezTo>
                  <a:pt x="34" y="61"/>
                  <a:pt x="34" y="60"/>
                  <a:pt x="34" y="59"/>
                </a:cubicBezTo>
                <a:cubicBezTo>
                  <a:pt x="35" y="58"/>
                  <a:pt x="37" y="57"/>
                  <a:pt x="38" y="56"/>
                </a:cubicBezTo>
                <a:cubicBezTo>
                  <a:pt x="37" y="55"/>
                  <a:pt x="36" y="54"/>
                  <a:pt x="35" y="53"/>
                </a:cubicBezTo>
                <a:cubicBezTo>
                  <a:pt x="34" y="53"/>
                  <a:pt x="32" y="53"/>
                  <a:pt x="31" y="53"/>
                </a:cubicBezTo>
                <a:cubicBezTo>
                  <a:pt x="33" y="68"/>
                  <a:pt x="37" y="77"/>
                  <a:pt x="40" y="77"/>
                </a:cubicBezTo>
                <a:cubicBezTo>
                  <a:pt x="43" y="77"/>
                  <a:pt x="45" y="73"/>
                  <a:pt x="47" y="65"/>
                </a:cubicBezTo>
                <a:cubicBezTo>
                  <a:pt x="48" y="66"/>
                  <a:pt x="49" y="66"/>
                  <a:pt x="50" y="67"/>
                </a:cubicBezTo>
                <a:cubicBezTo>
                  <a:pt x="48" y="75"/>
                  <a:pt x="45" y="80"/>
                  <a:pt x="40" y="80"/>
                </a:cubicBezTo>
                <a:cubicBezTo>
                  <a:pt x="34" y="80"/>
                  <a:pt x="30" y="68"/>
                  <a:pt x="28" y="52"/>
                </a:cubicBezTo>
                <a:cubicBezTo>
                  <a:pt x="26" y="52"/>
                  <a:pt x="23" y="52"/>
                  <a:pt x="21" y="52"/>
                </a:cubicBezTo>
                <a:cubicBezTo>
                  <a:pt x="22" y="51"/>
                  <a:pt x="22" y="50"/>
                  <a:pt x="23" y="49"/>
                </a:cubicBezTo>
                <a:cubicBezTo>
                  <a:pt x="24" y="49"/>
                  <a:pt x="26" y="49"/>
                  <a:pt x="28" y="49"/>
                </a:cubicBezTo>
                <a:cubicBezTo>
                  <a:pt x="28" y="48"/>
                  <a:pt x="28" y="47"/>
                  <a:pt x="28" y="46"/>
                </a:cubicBezTo>
                <a:cubicBezTo>
                  <a:pt x="27" y="45"/>
                  <a:pt x="26" y="44"/>
                  <a:pt x="25" y="43"/>
                </a:cubicBezTo>
                <a:cubicBezTo>
                  <a:pt x="18" y="51"/>
                  <a:pt x="13" y="60"/>
                  <a:pt x="13" y="64"/>
                </a:cubicBezTo>
                <a:cubicBezTo>
                  <a:pt x="13" y="65"/>
                  <a:pt x="14" y="66"/>
                  <a:pt x="14" y="67"/>
                </a:cubicBezTo>
                <a:cubicBezTo>
                  <a:pt x="15" y="68"/>
                  <a:pt x="19" y="68"/>
                  <a:pt x="26" y="64"/>
                </a:cubicBezTo>
                <a:cubicBezTo>
                  <a:pt x="26" y="64"/>
                  <a:pt x="27" y="63"/>
                  <a:pt x="28" y="63"/>
                </a:cubicBezTo>
                <a:cubicBezTo>
                  <a:pt x="28" y="64"/>
                  <a:pt x="28" y="65"/>
                  <a:pt x="28" y="66"/>
                </a:cubicBezTo>
                <a:cubicBezTo>
                  <a:pt x="28" y="66"/>
                  <a:pt x="28" y="66"/>
                  <a:pt x="27" y="67"/>
                </a:cubicBezTo>
                <a:cubicBezTo>
                  <a:pt x="20" y="71"/>
                  <a:pt x="15" y="71"/>
                  <a:pt x="12" y="69"/>
                </a:cubicBezTo>
                <a:cubicBezTo>
                  <a:pt x="11" y="68"/>
                  <a:pt x="10" y="66"/>
                  <a:pt x="10" y="64"/>
                </a:cubicBezTo>
                <a:cubicBezTo>
                  <a:pt x="10" y="59"/>
                  <a:pt x="15" y="50"/>
                  <a:pt x="23" y="40"/>
                </a:cubicBezTo>
                <a:cubicBezTo>
                  <a:pt x="22" y="38"/>
                  <a:pt x="20" y="36"/>
                  <a:pt x="19" y="35"/>
                </a:cubicBezTo>
                <a:cubicBezTo>
                  <a:pt x="20" y="34"/>
                  <a:pt x="21" y="34"/>
                  <a:pt x="22" y="34"/>
                </a:cubicBezTo>
                <a:cubicBezTo>
                  <a:pt x="23" y="35"/>
                  <a:pt x="24" y="37"/>
                  <a:pt x="25" y="38"/>
                </a:cubicBezTo>
                <a:cubicBezTo>
                  <a:pt x="26" y="37"/>
                  <a:pt x="27" y="36"/>
                  <a:pt x="28" y="35"/>
                </a:cubicBezTo>
                <a:cubicBezTo>
                  <a:pt x="28" y="34"/>
                  <a:pt x="28" y="32"/>
                  <a:pt x="28" y="31"/>
                </a:cubicBezTo>
                <a:cubicBezTo>
                  <a:pt x="12" y="33"/>
                  <a:pt x="3" y="37"/>
                  <a:pt x="3" y="40"/>
                </a:cubicBezTo>
                <a:cubicBezTo>
                  <a:pt x="3" y="43"/>
                  <a:pt x="8" y="45"/>
                  <a:pt x="15" y="47"/>
                </a:cubicBezTo>
                <a:cubicBezTo>
                  <a:pt x="15" y="48"/>
                  <a:pt x="14" y="49"/>
                  <a:pt x="14" y="50"/>
                </a:cubicBezTo>
                <a:cubicBezTo>
                  <a:pt x="6" y="48"/>
                  <a:pt x="0" y="45"/>
                  <a:pt x="0" y="40"/>
                </a:cubicBezTo>
                <a:cubicBezTo>
                  <a:pt x="0" y="34"/>
                  <a:pt x="13" y="30"/>
                  <a:pt x="28" y="28"/>
                </a:cubicBezTo>
                <a:cubicBezTo>
                  <a:pt x="28" y="26"/>
                  <a:pt x="29" y="23"/>
                  <a:pt x="29" y="21"/>
                </a:cubicBezTo>
                <a:cubicBezTo>
                  <a:pt x="30" y="22"/>
                  <a:pt x="31" y="22"/>
                  <a:pt x="32" y="23"/>
                </a:cubicBezTo>
                <a:cubicBezTo>
                  <a:pt x="32" y="25"/>
                  <a:pt x="31" y="26"/>
                  <a:pt x="31" y="28"/>
                </a:cubicBezTo>
                <a:cubicBezTo>
                  <a:pt x="32" y="28"/>
                  <a:pt x="34" y="28"/>
                  <a:pt x="35" y="28"/>
                </a:cubicBezTo>
                <a:cubicBezTo>
                  <a:pt x="36" y="27"/>
                  <a:pt x="37" y="26"/>
                  <a:pt x="38" y="25"/>
                </a:cubicBezTo>
                <a:cubicBezTo>
                  <a:pt x="34" y="22"/>
                  <a:pt x="30" y="19"/>
                  <a:pt x="26" y="17"/>
                </a:cubicBezTo>
                <a:cubicBezTo>
                  <a:pt x="19" y="13"/>
                  <a:pt x="15" y="13"/>
                  <a:pt x="14" y="14"/>
                </a:cubicBezTo>
                <a:cubicBezTo>
                  <a:pt x="14" y="15"/>
                  <a:pt x="13" y="15"/>
                  <a:pt x="13" y="16"/>
                </a:cubicBezTo>
                <a:cubicBezTo>
                  <a:pt x="13" y="19"/>
                  <a:pt x="15" y="23"/>
                  <a:pt x="18" y="28"/>
                </a:cubicBezTo>
                <a:cubicBezTo>
                  <a:pt x="17" y="28"/>
                  <a:pt x="16" y="28"/>
                  <a:pt x="15" y="28"/>
                </a:cubicBezTo>
                <a:cubicBezTo>
                  <a:pt x="12" y="24"/>
                  <a:pt x="10" y="19"/>
                  <a:pt x="10" y="16"/>
                </a:cubicBezTo>
                <a:cubicBezTo>
                  <a:pt x="10" y="15"/>
                  <a:pt x="11" y="13"/>
                  <a:pt x="12" y="12"/>
                </a:cubicBezTo>
                <a:cubicBezTo>
                  <a:pt x="15" y="9"/>
                  <a:pt x="20" y="10"/>
                  <a:pt x="27" y="14"/>
                </a:cubicBezTo>
                <a:cubicBezTo>
                  <a:pt x="31" y="16"/>
                  <a:pt x="36" y="19"/>
                  <a:pt x="40" y="23"/>
                </a:cubicBezTo>
                <a:cubicBezTo>
                  <a:pt x="42" y="22"/>
                  <a:pt x="44" y="20"/>
                  <a:pt x="46" y="19"/>
                </a:cubicBezTo>
                <a:cubicBezTo>
                  <a:pt x="46" y="20"/>
                  <a:pt x="46" y="21"/>
                  <a:pt x="47" y="22"/>
                </a:cubicBezTo>
                <a:cubicBezTo>
                  <a:pt x="45" y="23"/>
                  <a:pt x="44" y="24"/>
                  <a:pt x="43" y="25"/>
                </a:cubicBezTo>
                <a:cubicBezTo>
                  <a:pt x="44" y="26"/>
                  <a:pt x="45" y="27"/>
                  <a:pt x="45" y="28"/>
                </a:cubicBezTo>
                <a:cubicBezTo>
                  <a:pt x="47" y="28"/>
                  <a:pt x="48" y="28"/>
                  <a:pt x="49" y="28"/>
                </a:cubicBezTo>
                <a:cubicBezTo>
                  <a:pt x="48" y="12"/>
                  <a:pt x="44" y="3"/>
                  <a:pt x="40" y="3"/>
                </a:cubicBezTo>
                <a:cubicBezTo>
                  <a:pt x="38" y="3"/>
                  <a:pt x="35" y="8"/>
                  <a:pt x="33" y="15"/>
                </a:cubicBezTo>
                <a:cubicBezTo>
                  <a:pt x="32" y="15"/>
                  <a:pt x="32" y="14"/>
                  <a:pt x="31" y="14"/>
                </a:cubicBezTo>
                <a:cubicBezTo>
                  <a:pt x="33" y="6"/>
                  <a:pt x="36" y="0"/>
                  <a:pt x="40" y="0"/>
                </a:cubicBezTo>
                <a:cubicBezTo>
                  <a:pt x="47" y="0"/>
                  <a:pt x="51" y="13"/>
                  <a:pt x="52" y="28"/>
                </a:cubicBezTo>
                <a:cubicBezTo>
                  <a:pt x="55" y="28"/>
                  <a:pt x="57" y="29"/>
                  <a:pt x="60" y="29"/>
                </a:cubicBezTo>
                <a:cubicBezTo>
                  <a:pt x="59" y="30"/>
                  <a:pt x="58" y="31"/>
                  <a:pt x="58" y="32"/>
                </a:cubicBezTo>
                <a:cubicBezTo>
                  <a:pt x="56" y="32"/>
                  <a:pt x="54" y="31"/>
                  <a:pt x="53" y="31"/>
                </a:cubicBezTo>
                <a:cubicBezTo>
                  <a:pt x="53" y="32"/>
                  <a:pt x="53" y="34"/>
                  <a:pt x="53" y="35"/>
                </a:cubicBezTo>
                <a:cubicBezTo>
                  <a:pt x="54" y="36"/>
                  <a:pt x="55" y="37"/>
                  <a:pt x="56" y="38"/>
                </a:cubicBezTo>
                <a:cubicBezTo>
                  <a:pt x="63" y="29"/>
                  <a:pt x="67" y="21"/>
                  <a:pt x="67" y="16"/>
                </a:cubicBezTo>
                <a:cubicBezTo>
                  <a:pt x="67" y="15"/>
                  <a:pt x="67" y="15"/>
                  <a:pt x="67" y="14"/>
                </a:cubicBezTo>
                <a:cubicBezTo>
                  <a:pt x="65" y="13"/>
                  <a:pt x="60" y="14"/>
                  <a:pt x="53" y="18"/>
                </a:cubicBezTo>
                <a:cubicBezTo>
                  <a:pt x="53" y="17"/>
                  <a:pt x="52" y="16"/>
                  <a:pt x="52" y="15"/>
                </a:cubicBezTo>
                <a:cubicBezTo>
                  <a:pt x="59" y="11"/>
                  <a:pt x="66" y="9"/>
                  <a:pt x="69" y="12"/>
                </a:cubicBezTo>
                <a:cubicBezTo>
                  <a:pt x="70" y="13"/>
                  <a:pt x="70" y="15"/>
                  <a:pt x="70" y="16"/>
                </a:cubicBezTo>
                <a:cubicBezTo>
                  <a:pt x="70" y="22"/>
                  <a:pt x="65" y="31"/>
                  <a:pt x="58" y="40"/>
                </a:cubicBezTo>
                <a:cubicBezTo>
                  <a:pt x="59" y="42"/>
                  <a:pt x="61" y="44"/>
                  <a:pt x="62" y="46"/>
                </a:cubicBezTo>
                <a:cubicBezTo>
                  <a:pt x="61" y="46"/>
                  <a:pt x="60" y="46"/>
                  <a:pt x="59" y="47"/>
                </a:cubicBezTo>
                <a:cubicBezTo>
                  <a:pt x="58" y="45"/>
                  <a:pt x="57" y="44"/>
                  <a:pt x="56" y="43"/>
                </a:cubicBezTo>
                <a:cubicBezTo>
                  <a:pt x="55" y="44"/>
                  <a:pt x="54" y="45"/>
                  <a:pt x="53" y="46"/>
                </a:cubicBezTo>
                <a:cubicBezTo>
                  <a:pt x="53" y="47"/>
                  <a:pt x="53" y="48"/>
                  <a:pt x="53" y="49"/>
                </a:cubicBezTo>
                <a:cubicBezTo>
                  <a:pt x="68" y="48"/>
                  <a:pt x="77" y="44"/>
                  <a:pt x="77" y="40"/>
                </a:cubicBezTo>
                <a:cubicBezTo>
                  <a:pt x="77" y="38"/>
                  <a:pt x="73" y="35"/>
                  <a:pt x="65" y="33"/>
                </a:cubicBezTo>
                <a:cubicBezTo>
                  <a:pt x="66" y="32"/>
                  <a:pt x="66" y="32"/>
                  <a:pt x="67" y="31"/>
                </a:cubicBezTo>
                <a:cubicBezTo>
                  <a:pt x="75" y="33"/>
                  <a:pt x="80" y="36"/>
                  <a:pt x="80" y="40"/>
                </a:cubicBezTo>
                <a:cubicBezTo>
                  <a:pt x="80" y="47"/>
                  <a:pt x="67" y="51"/>
                  <a:pt x="52" y="52"/>
                </a:cubicBezTo>
                <a:cubicBezTo>
                  <a:pt x="52" y="55"/>
                  <a:pt x="52" y="57"/>
                  <a:pt x="52" y="60"/>
                </a:cubicBezTo>
                <a:cubicBezTo>
                  <a:pt x="51" y="59"/>
                  <a:pt x="50" y="58"/>
                  <a:pt x="49" y="58"/>
                </a:cubicBezTo>
                <a:close/>
                <a:moveTo>
                  <a:pt x="53" y="40"/>
                </a:moveTo>
                <a:cubicBezTo>
                  <a:pt x="53" y="40"/>
                  <a:pt x="53" y="40"/>
                  <a:pt x="53" y="40"/>
                </a:cubicBezTo>
                <a:cubicBezTo>
                  <a:pt x="53" y="41"/>
                  <a:pt x="53" y="41"/>
                  <a:pt x="53" y="41"/>
                </a:cubicBezTo>
                <a:cubicBezTo>
                  <a:pt x="53" y="41"/>
                  <a:pt x="53" y="41"/>
                  <a:pt x="54" y="40"/>
                </a:cubicBezTo>
                <a:cubicBezTo>
                  <a:pt x="53" y="40"/>
                  <a:pt x="53" y="40"/>
                  <a:pt x="53" y="40"/>
                </a:cubicBezTo>
                <a:close/>
                <a:moveTo>
                  <a:pt x="47" y="47"/>
                </a:moveTo>
                <a:cubicBezTo>
                  <a:pt x="48" y="46"/>
                  <a:pt x="49" y="45"/>
                  <a:pt x="50" y="44"/>
                </a:cubicBezTo>
                <a:cubicBezTo>
                  <a:pt x="50" y="43"/>
                  <a:pt x="50" y="42"/>
                  <a:pt x="50" y="40"/>
                </a:cubicBezTo>
                <a:cubicBezTo>
                  <a:pt x="50" y="39"/>
                  <a:pt x="50" y="38"/>
                  <a:pt x="50" y="36"/>
                </a:cubicBezTo>
                <a:cubicBezTo>
                  <a:pt x="49" y="35"/>
                  <a:pt x="48" y="34"/>
                  <a:pt x="47" y="33"/>
                </a:cubicBezTo>
                <a:cubicBezTo>
                  <a:pt x="46" y="32"/>
                  <a:pt x="45" y="32"/>
                  <a:pt x="44" y="31"/>
                </a:cubicBezTo>
                <a:cubicBezTo>
                  <a:pt x="43" y="31"/>
                  <a:pt x="42" y="31"/>
                  <a:pt x="40" y="31"/>
                </a:cubicBezTo>
                <a:cubicBezTo>
                  <a:pt x="39" y="31"/>
                  <a:pt x="38" y="31"/>
                  <a:pt x="36" y="31"/>
                </a:cubicBezTo>
                <a:cubicBezTo>
                  <a:pt x="35" y="32"/>
                  <a:pt x="34" y="32"/>
                  <a:pt x="33" y="33"/>
                </a:cubicBezTo>
                <a:cubicBezTo>
                  <a:pt x="32" y="34"/>
                  <a:pt x="32" y="35"/>
                  <a:pt x="31" y="36"/>
                </a:cubicBezTo>
                <a:cubicBezTo>
                  <a:pt x="31" y="38"/>
                  <a:pt x="31" y="39"/>
                  <a:pt x="31" y="40"/>
                </a:cubicBezTo>
                <a:cubicBezTo>
                  <a:pt x="31" y="42"/>
                  <a:pt x="31" y="43"/>
                  <a:pt x="31" y="44"/>
                </a:cubicBezTo>
                <a:cubicBezTo>
                  <a:pt x="32" y="45"/>
                  <a:pt x="32" y="46"/>
                  <a:pt x="33" y="47"/>
                </a:cubicBezTo>
                <a:cubicBezTo>
                  <a:pt x="34" y="48"/>
                  <a:pt x="35" y="49"/>
                  <a:pt x="36" y="50"/>
                </a:cubicBezTo>
                <a:cubicBezTo>
                  <a:pt x="38" y="50"/>
                  <a:pt x="39" y="50"/>
                  <a:pt x="40" y="50"/>
                </a:cubicBezTo>
                <a:cubicBezTo>
                  <a:pt x="42" y="50"/>
                  <a:pt x="43" y="50"/>
                  <a:pt x="44" y="50"/>
                </a:cubicBezTo>
                <a:cubicBezTo>
                  <a:pt x="45" y="49"/>
                  <a:pt x="46" y="48"/>
                  <a:pt x="47" y="47"/>
                </a:cubicBezTo>
                <a:close/>
                <a:moveTo>
                  <a:pt x="49" y="31"/>
                </a:moveTo>
                <a:cubicBezTo>
                  <a:pt x="49" y="31"/>
                  <a:pt x="49" y="31"/>
                  <a:pt x="49" y="31"/>
                </a:cubicBezTo>
                <a:cubicBezTo>
                  <a:pt x="49" y="31"/>
                  <a:pt x="50" y="32"/>
                  <a:pt x="50" y="32"/>
                </a:cubicBezTo>
                <a:cubicBezTo>
                  <a:pt x="50" y="32"/>
                  <a:pt x="50" y="31"/>
                  <a:pt x="50" y="31"/>
                </a:cubicBezTo>
                <a:cubicBezTo>
                  <a:pt x="49" y="31"/>
                  <a:pt x="49" y="31"/>
                  <a:pt x="49" y="31"/>
                </a:cubicBezTo>
                <a:close/>
                <a:moveTo>
                  <a:pt x="40" y="28"/>
                </a:moveTo>
                <a:cubicBezTo>
                  <a:pt x="40" y="28"/>
                  <a:pt x="40" y="28"/>
                  <a:pt x="40" y="28"/>
                </a:cubicBezTo>
                <a:cubicBezTo>
                  <a:pt x="41" y="28"/>
                  <a:pt x="41" y="28"/>
                  <a:pt x="41" y="28"/>
                </a:cubicBezTo>
                <a:cubicBezTo>
                  <a:pt x="41" y="27"/>
                  <a:pt x="41" y="27"/>
                  <a:pt x="40" y="27"/>
                </a:cubicBezTo>
                <a:cubicBezTo>
                  <a:pt x="40" y="27"/>
                  <a:pt x="40" y="27"/>
                  <a:pt x="40" y="28"/>
                </a:cubicBezTo>
                <a:close/>
                <a:moveTo>
                  <a:pt x="31" y="32"/>
                </a:moveTo>
                <a:cubicBezTo>
                  <a:pt x="31" y="32"/>
                  <a:pt x="31" y="31"/>
                  <a:pt x="31" y="31"/>
                </a:cubicBezTo>
                <a:cubicBezTo>
                  <a:pt x="31" y="31"/>
                  <a:pt x="32" y="31"/>
                  <a:pt x="32" y="31"/>
                </a:cubicBezTo>
                <a:cubicBezTo>
                  <a:pt x="31" y="31"/>
                  <a:pt x="31" y="31"/>
                  <a:pt x="31" y="31"/>
                </a:cubicBezTo>
                <a:cubicBezTo>
                  <a:pt x="31" y="31"/>
                  <a:pt x="31" y="32"/>
                  <a:pt x="31" y="32"/>
                </a:cubicBezTo>
                <a:close/>
                <a:moveTo>
                  <a:pt x="28" y="41"/>
                </a:moveTo>
                <a:cubicBezTo>
                  <a:pt x="28" y="41"/>
                  <a:pt x="28" y="41"/>
                  <a:pt x="28" y="40"/>
                </a:cubicBezTo>
                <a:cubicBezTo>
                  <a:pt x="28" y="40"/>
                  <a:pt x="28" y="40"/>
                  <a:pt x="28" y="40"/>
                </a:cubicBezTo>
                <a:cubicBezTo>
                  <a:pt x="27" y="40"/>
                  <a:pt x="27" y="40"/>
                  <a:pt x="27" y="40"/>
                </a:cubicBezTo>
                <a:cubicBezTo>
                  <a:pt x="27" y="41"/>
                  <a:pt x="27" y="41"/>
                  <a:pt x="28" y="41"/>
                </a:cubicBezTo>
                <a:close/>
                <a:moveTo>
                  <a:pt x="32" y="50"/>
                </a:moveTo>
                <a:cubicBezTo>
                  <a:pt x="32" y="50"/>
                  <a:pt x="31" y="50"/>
                  <a:pt x="31" y="49"/>
                </a:cubicBezTo>
                <a:cubicBezTo>
                  <a:pt x="31" y="49"/>
                  <a:pt x="31" y="49"/>
                  <a:pt x="31" y="49"/>
                </a:cubicBezTo>
                <a:cubicBezTo>
                  <a:pt x="31" y="49"/>
                  <a:pt x="31" y="49"/>
                  <a:pt x="31" y="50"/>
                </a:cubicBezTo>
                <a:cubicBezTo>
                  <a:pt x="31" y="50"/>
                  <a:pt x="31" y="50"/>
                  <a:pt x="32" y="50"/>
                </a:cubicBezTo>
                <a:close/>
                <a:moveTo>
                  <a:pt x="41" y="53"/>
                </a:moveTo>
                <a:cubicBezTo>
                  <a:pt x="41" y="53"/>
                  <a:pt x="41" y="53"/>
                  <a:pt x="40" y="53"/>
                </a:cubicBezTo>
                <a:cubicBezTo>
                  <a:pt x="40" y="53"/>
                  <a:pt x="40" y="53"/>
                  <a:pt x="40" y="53"/>
                </a:cubicBezTo>
                <a:cubicBezTo>
                  <a:pt x="40" y="53"/>
                  <a:pt x="40" y="53"/>
                  <a:pt x="40" y="54"/>
                </a:cubicBezTo>
                <a:cubicBezTo>
                  <a:pt x="41" y="53"/>
                  <a:pt x="41" y="53"/>
                  <a:pt x="41" y="53"/>
                </a:cubicBezTo>
                <a:close/>
                <a:moveTo>
                  <a:pt x="50" y="50"/>
                </a:moveTo>
                <a:cubicBezTo>
                  <a:pt x="50" y="49"/>
                  <a:pt x="50" y="49"/>
                  <a:pt x="50" y="49"/>
                </a:cubicBezTo>
                <a:cubicBezTo>
                  <a:pt x="50" y="49"/>
                  <a:pt x="49" y="49"/>
                  <a:pt x="49" y="49"/>
                </a:cubicBezTo>
                <a:cubicBezTo>
                  <a:pt x="49" y="50"/>
                  <a:pt x="49" y="50"/>
                  <a:pt x="49" y="50"/>
                </a:cubicBezTo>
                <a:cubicBezTo>
                  <a:pt x="49" y="50"/>
                  <a:pt x="49" y="50"/>
                  <a:pt x="50" y="50"/>
                </a:cubicBez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lIns="121920" tIns="60960" rIns="121920" bIns="60960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rgbClr val="445469"/>
              </a:solidFill>
              <a:effectLst/>
              <a:uLnTx/>
              <a:uFillTx/>
              <a:latin typeface="微软雅黑"/>
              <a:ea typeface="微软雅黑"/>
              <a:cs typeface="+mn-ea"/>
              <a:sym typeface="+mn-lt"/>
            </a:endParaRPr>
          </a:p>
        </p:txBody>
      </p:sp>
    </p:spTree>
    <p:custDataLst>
      <p:tags r:id="rId21"/>
    </p:custDataLst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1">
          <a:blip r:embed="rId29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6" name="标题 5"/>
          <p:cNvSpPr>
            <a:spLocks noGrp="1"/>
          </p:cNvSpPr>
          <p:nvPr>
            <p:ph type="title" idx="2"/>
            <p:custDataLst>
              <p:tags r:id="rId3"/>
            </p:custDataLst>
          </p:nvPr>
        </p:nvSpPr>
        <p:spPr>
          <a:xfrm>
            <a:off x="297815" y="880110"/>
            <a:ext cx="4518660" cy="679450"/>
          </a:xfrm>
        </p:spPr>
        <p:txBody>
          <a:bodyPr/>
          <a:lstStyle/>
          <a:p>
            <a:r>
              <a:rPr lang="zh-CN" altLang="en-US" sz="3600" spc="330">
                <a:solidFill>
                  <a:schemeClr val="tx1"/>
                </a:solidFill>
                <a:sym typeface="微软雅黑"/>
              </a:rPr>
              <a:t>口腔</a:t>
            </a:r>
            <a:r>
              <a:rPr lang="en-US" altLang="zh-CN" sz="3600" spc="330">
                <a:solidFill>
                  <a:schemeClr val="tx1"/>
                </a:solidFill>
                <a:sym typeface="微软雅黑"/>
              </a:rPr>
              <a:t>CT</a:t>
            </a:r>
            <a:r>
              <a:rPr lang="zh-CN" altLang="en-US" sz="3600" spc="330">
                <a:solidFill>
                  <a:schemeClr val="tx1"/>
                </a:solidFill>
                <a:sym typeface="微软雅黑"/>
              </a:rPr>
              <a:t>的应用场景</a:t>
            </a:r>
            <a:endParaRPr lang="zh-CN" altLang="en-US" sz="3600" spc="330">
              <a:solidFill>
                <a:schemeClr val="tx1"/>
              </a:solidFill>
              <a:sym typeface="微软雅黑"/>
            </a:endParaRPr>
          </a:p>
        </p:txBody>
      </p:sp>
      <p:sp>
        <p:nvSpPr>
          <p:cNvPr id="56" name="圆角矩形 3"/>
          <p:cNvSpPr/>
          <p:nvPr>
            <p:custDataLst>
              <p:tags r:id="rId4"/>
            </p:custDataLst>
          </p:nvPr>
        </p:nvSpPr>
        <p:spPr>
          <a:xfrm>
            <a:off x="1548753" y="1720523"/>
            <a:ext cx="1608378" cy="3164558"/>
          </a:xfrm>
          <a:prstGeom prst="roundRect">
            <a:avLst>
              <a:gd name="adj" fmla="val 50000"/>
            </a:avLst>
          </a:prstGeom>
          <a:gradFill>
            <a:gsLst>
              <a:gs pos="65000">
                <a:schemeClr val="accent1">
                  <a:lumMod val="75000"/>
                </a:schemeClr>
              </a:gs>
              <a:gs pos="0">
                <a:schemeClr val="accent1">
                  <a:lumMod val="60000"/>
                  <a:lumOff val="40000"/>
                </a:schemeClr>
              </a:gs>
              <a:gs pos="3700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27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lt1"/>
              </a:solidFill>
              <a:latin typeface="微软雅黑"/>
              <a:ea typeface="微软雅黑"/>
            </a:endParaRPr>
          </a:p>
        </p:txBody>
      </p:sp>
      <p:sp>
        <p:nvSpPr>
          <p:cNvPr id="57" name="文本框 56"/>
          <p:cNvSpPr txBox="1"/>
          <p:nvPr>
            <p:custDataLst>
              <p:tags r:id="rId5"/>
            </p:custDataLst>
          </p:nvPr>
        </p:nvSpPr>
        <p:spPr>
          <a:xfrm>
            <a:off x="1643594" y="2096558"/>
            <a:ext cx="1418042" cy="2425486"/>
          </a:xfrm>
          <a:prstGeom prst="rect">
            <a:avLst/>
          </a:prstGeom>
          <a:noFill/>
        </p:spPr>
        <p:txBody>
          <a:bodyPr wrap="square" rtlCol="0" anchor="ctr" anchorCtr="0">
            <a:normAutofit fontScale="925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algn="l" fontAlgn="auto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1600" spc="80">
                <a:solidFill>
                  <a:schemeClr val="tx1"/>
                </a:solidFill>
                <a:uFillTx/>
                <a:latin typeface="微软雅黑"/>
                <a:ea typeface="微软雅黑"/>
                <a:cs typeface="微软雅黑" panose="020b0503020204020204" charset="-122"/>
              </a:rPr>
              <a:t>诊断口腔疾病：口腔CT可以清晰地显示口腔内部结构，帮助医生诊断口腔疾病，如龋齿、牙周病等</a:t>
            </a:r>
            <a:endParaRPr lang="zh-CN" altLang="en-US" sz="1600" spc="80">
              <a:solidFill>
                <a:schemeClr val="tx1"/>
              </a:solidFill>
              <a:uFillTx/>
              <a:latin typeface="微软雅黑"/>
              <a:ea typeface="微软雅黑"/>
              <a:cs typeface="微软雅黑" panose="020b0503020204020204" charset="-122"/>
            </a:endParaRPr>
          </a:p>
        </p:txBody>
      </p:sp>
      <p:sp>
        <p:nvSpPr>
          <p:cNvPr id="58" name="椭圆 57"/>
          <p:cNvSpPr/>
          <p:nvPr>
            <p:custDataLst>
              <p:tags r:id="rId6"/>
            </p:custDataLst>
          </p:nvPr>
        </p:nvSpPr>
        <p:spPr>
          <a:xfrm>
            <a:off x="2260389" y="5059074"/>
            <a:ext cx="185104" cy="185766"/>
          </a:xfrm>
          <a:prstGeom prst="ellipse">
            <a:avLst/>
          </a:prstGeom>
          <a:gradFill>
            <a:gsLst>
              <a:gs pos="65000">
                <a:schemeClr val="accent1">
                  <a:lumMod val="75000"/>
                </a:schemeClr>
              </a:gs>
              <a:gs pos="0">
                <a:schemeClr val="accent1">
                  <a:lumMod val="60000"/>
                  <a:lumOff val="40000"/>
                </a:schemeClr>
              </a:gs>
              <a:gs pos="3700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27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lt1"/>
              </a:solidFill>
              <a:latin typeface="微软雅黑"/>
              <a:ea typeface="微软雅黑"/>
            </a:endParaRPr>
          </a:p>
        </p:txBody>
      </p:sp>
      <p:sp>
        <p:nvSpPr>
          <p:cNvPr id="59" name="椭圆 58"/>
          <p:cNvSpPr/>
          <p:nvPr>
            <p:custDataLst>
              <p:tags r:id="rId7"/>
            </p:custDataLst>
          </p:nvPr>
        </p:nvSpPr>
        <p:spPr>
          <a:xfrm>
            <a:off x="2223761" y="5418831"/>
            <a:ext cx="259015" cy="260334"/>
          </a:xfrm>
          <a:prstGeom prst="ellipse">
            <a:avLst/>
          </a:prstGeom>
          <a:gradFill>
            <a:gsLst>
              <a:gs pos="65000">
                <a:schemeClr val="accent1">
                  <a:lumMod val="75000"/>
                </a:schemeClr>
              </a:gs>
              <a:gs pos="0">
                <a:schemeClr val="accent1">
                  <a:lumMod val="60000"/>
                  <a:lumOff val="40000"/>
                </a:schemeClr>
              </a:gs>
              <a:gs pos="3700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27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lt1"/>
              </a:solidFill>
              <a:latin typeface="微软雅黑"/>
              <a:ea typeface="微软雅黑"/>
            </a:endParaRPr>
          </a:p>
        </p:txBody>
      </p:sp>
      <p:sp>
        <p:nvSpPr>
          <p:cNvPr id="60" name="椭圆 59"/>
          <p:cNvSpPr/>
          <p:nvPr>
            <p:custDataLst>
              <p:tags r:id="rId8"/>
            </p:custDataLst>
          </p:nvPr>
        </p:nvSpPr>
        <p:spPr>
          <a:xfrm>
            <a:off x="2089022" y="5853157"/>
            <a:ext cx="528495" cy="531133"/>
          </a:xfrm>
          <a:prstGeom prst="ellipse">
            <a:avLst/>
          </a:prstGeom>
          <a:gradFill>
            <a:gsLst>
              <a:gs pos="65000">
                <a:schemeClr val="accent1">
                  <a:lumMod val="75000"/>
                </a:schemeClr>
              </a:gs>
              <a:gs pos="0">
                <a:schemeClr val="accent1">
                  <a:lumMod val="60000"/>
                  <a:lumOff val="40000"/>
                </a:schemeClr>
              </a:gs>
              <a:gs pos="3700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27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r>
              <a:rPr lang="en-US" altLang="zh-CN" b="1">
                <a:solidFill>
                  <a:schemeClr val="tx1"/>
                </a:solidFill>
                <a:latin typeface="微软雅黑"/>
                <a:ea typeface="微软雅黑"/>
              </a:rPr>
              <a:t>01</a:t>
            </a:r>
            <a:endParaRPr lang="en-US" altLang="zh-CN" b="1">
              <a:solidFill>
                <a:schemeClr val="tx1"/>
              </a:solidFill>
              <a:latin typeface="微软雅黑"/>
              <a:ea typeface="微软雅黑"/>
            </a:endParaRPr>
          </a:p>
        </p:txBody>
      </p:sp>
      <p:sp>
        <p:nvSpPr>
          <p:cNvPr id="61" name="圆角矩形 10"/>
          <p:cNvSpPr/>
          <p:nvPr>
            <p:custDataLst>
              <p:tags r:id="rId9"/>
            </p:custDataLst>
          </p:nvPr>
        </p:nvSpPr>
        <p:spPr>
          <a:xfrm>
            <a:off x="3390637" y="1720523"/>
            <a:ext cx="1608378" cy="3164558"/>
          </a:xfrm>
          <a:prstGeom prst="roundRect">
            <a:avLst>
              <a:gd name="adj" fmla="val 50000"/>
            </a:avLst>
          </a:prstGeom>
          <a:gradFill>
            <a:gsLst>
              <a:gs pos="65000">
                <a:schemeClr val="accent2">
                  <a:lumMod val="75000"/>
                </a:schemeClr>
              </a:gs>
              <a:gs pos="0">
                <a:schemeClr val="accent2">
                  <a:lumMod val="60000"/>
                  <a:lumOff val="40000"/>
                </a:schemeClr>
              </a:gs>
              <a:gs pos="37000">
                <a:schemeClr val="accent2"/>
              </a:gs>
              <a:gs pos="100000">
                <a:schemeClr val="accent2">
                  <a:lumMod val="75000"/>
                </a:schemeClr>
              </a:gs>
            </a:gsLst>
            <a:lin ang="27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lt1"/>
              </a:solidFill>
              <a:latin typeface="微软雅黑"/>
              <a:ea typeface="微软雅黑"/>
            </a:endParaRPr>
          </a:p>
        </p:txBody>
      </p:sp>
      <p:sp>
        <p:nvSpPr>
          <p:cNvPr id="62" name="文本框 61"/>
          <p:cNvSpPr txBox="1"/>
          <p:nvPr>
            <p:custDataLst>
              <p:tags r:id="rId10"/>
            </p:custDataLst>
          </p:nvPr>
        </p:nvSpPr>
        <p:spPr>
          <a:xfrm>
            <a:off x="3485479" y="2096558"/>
            <a:ext cx="1418042" cy="2425486"/>
          </a:xfrm>
          <a:prstGeom prst="rect">
            <a:avLst/>
          </a:prstGeom>
          <a:noFill/>
        </p:spPr>
        <p:txBody>
          <a:bodyPr wrap="square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algn="l" fontAlgn="auto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1600" spc="80">
                <a:solidFill>
                  <a:schemeClr val="tx1"/>
                </a:solidFill>
                <a:uFillTx/>
                <a:latin typeface="微软雅黑"/>
                <a:ea typeface="微软雅黑"/>
                <a:cs typeface="微软雅黑" panose="020b0503020204020204" charset="-122"/>
              </a:rPr>
              <a:t>治疗前计划：在进行牙齿治疗前，医生可以使用口腔CT来制定最佳治疗计划，确保治疗效果</a:t>
            </a:r>
            <a:endParaRPr lang="zh-CN" altLang="en-US" sz="1600" spc="80">
              <a:solidFill>
                <a:schemeClr val="tx1"/>
              </a:solidFill>
              <a:uFillTx/>
              <a:latin typeface="微软雅黑"/>
              <a:ea typeface="微软雅黑"/>
              <a:cs typeface="微软雅黑" panose="020b0503020204020204" charset="-122"/>
            </a:endParaRPr>
          </a:p>
        </p:txBody>
      </p:sp>
      <p:sp>
        <p:nvSpPr>
          <p:cNvPr id="63" name="椭圆 62"/>
          <p:cNvSpPr/>
          <p:nvPr>
            <p:custDataLst>
              <p:tags r:id="rId11"/>
            </p:custDataLst>
          </p:nvPr>
        </p:nvSpPr>
        <p:spPr>
          <a:xfrm>
            <a:off x="4102274" y="5059074"/>
            <a:ext cx="185104" cy="185766"/>
          </a:xfrm>
          <a:prstGeom prst="ellipse">
            <a:avLst/>
          </a:prstGeom>
          <a:gradFill>
            <a:gsLst>
              <a:gs pos="65000">
                <a:schemeClr val="accent2">
                  <a:lumMod val="75000"/>
                </a:schemeClr>
              </a:gs>
              <a:gs pos="0">
                <a:schemeClr val="accent2">
                  <a:lumMod val="60000"/>
                  <a:lumOff val="40000"/>
                </a:schemeClr>
              </a:gs>
              <a:gs pos="37000">
                <a:schemeClr val="accent2"/>
              </a:gs>
              <a:gs pos="100000">
                <a:schemeClr val="accent2">
                  <a:lumMod val="75000"/>
                </a:schemeClr>
              </a:gs>
            </a:gsLst>
            <a:lin ang="27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lt1"/>
              </a:solidFill>
              <a:latin typeface="微软雅黑"/>
              <a:ea typeface="微软雅黑"/>
            </a:endParaRPr>
          </a:p>
        </p:txBody>
      </p:sp>
      <p:sp>
        <p:nvSpPr>
          <p:cNvPr id="64" name="椭圆 63"/>
          <p:cNvSpPr/>
          <p:nvPr>
            <p:custDataLst>
              <p:tags r:id="rId12"/>
            </p:custDataLst>
          </p:nvPr>
        </p:nvSpPr>
        <p:spPr>
          <a:xfrm>
            <a:off x="4065646" y="5418831"/>
            <a:ext cx="259015" cy="260334"/>
          </a:xfrm>
          <a:prstGeom prst="ellipse">
            <a:avLst/>
          </a:prstGeom>
          <a:gradFill>
            <a:gsLst>
              <a:gs pos="65000">
                <a:schemeClr val="accent2">
                  <a:lumMod val="75000"/>
                </a:schemeClr>
              </a:gs>
              <a:gs pos="0">
                <a:schemeClr val="accent2">
                  <a:lumMod val="60000"/>
                  <a:lumOff val="40000"/>
                </a:schemeClr>
              </a:gs>
              <a:gs pos="37000">
                <a:schemeClr val="accent2"/>
              </a:gs>
              <a:gs pos="100000">
                <a:schemeClr val="accent2">
                  <a:lumMod val="75000"/>
                </a:schemeClr>
              </a:gs>
            </a:gsLst>
            <a:lin ang="27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lt1"/>
              </a:solidFill>
              <a:latin typeface="微软雅黑"/>
              <a:ea typeface="微软雅黑"/>
            </a:endParaRPr>
          </a:p>
        </p:txBody>
      </p:sp>
      <p:sp>
        <p:nvSpPr>
          <p:cNvPr id="65" name="椭圆 64"/>
          <p:cNvSpPr/>
          <p:nvPr>
            <p:custDataLst>
              <p:tags r:id="rId13"/>
            </p:custDataLst>
          </p:nvPr>
        </p:nvSpPr>
        <p:spPr>
          <a:xfrm>
            <a:off x="3930905" y="5853157"/>
            <a:ext cx="528495" cy="531133"/>
          </a:xfrm>
          <a:prstGeom prst="ellipse">
            <a:avLst/>
          </a:prstGeom>
          <a:gradFill>
            <a:gsLst>
              <a:gs pos="65000">
                <a:schemeClr val="accent2">
                  <a:lumMod val="75000"/>
                </a:schemeClr>
              </a:gs>
              <a:gs pos="0">
                <a:schemeClr val="accent2">
                  <a:lumMod val="60000"/>
                  <a:lumOff val="40000"/>
                </a:schemeClr>
              </a:gs>
              <a:gs pos="37000">
                <a:schemeClr val="accent2"/>
              </a:gs>
              <a:gs pos="100000">
                <a:schemeClr val="accent2">
                  <a:lumMod val="75000"/>
                </a:schemeClr>
              </a:gs>
            </a:gsLst>
            <a:lin ang="27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r>
              <a:rPr lang="en-US" altLang="zh-CN" b="1">
                <a:solidFill>
                  <a:schemeClr val="tx1"/>
                </a:solidFill>
                <a:latin typeface="微软雅黑"/>
                <a:ea typeface="微软雅黑"/>
              </a:rPr>
              <a:t>02</a:t>
            </a:r>
            <a:endParaRPr lang="en-US" altLang="zh-CN" b="1">
              <a:solidFill>
                <a:schemeClr val="tx1"/>
              </a:solidFill>
              <a:latin typeface="微软雅黑"/>
              <a:ea typeface="微软雅黑"/>
            </a:endParaRPr>
          </a:p>
        </p:txBody>
      </p:sp>
      <p:sp>
        <p:nvSpPr>
          <p:cNvPr id="66" name="圆角矩形 20"/>
          <p:cNvSpPr/>
          <p:nvPr>
            <p:custDataLst>
              <p:tags r:id="rId14"/>
            </p:custDataLst>
          </p:nvPr>
        </p:nvSpPr>
        <p:spPr>
          <a:xfrm>
            <a:off x="5274383" y="1720523"/>
            <a:ext cx="1608378" cy="3164558"/>
          </a:xfrm>
          <a:prstGeom prst="roundRect">
            <a:avLst>
              <a:gd name="adj" fmla="val 50000"/>
            </a:avLst>
          </a:prstGeom>
          <a:gradFill>
            <a:gsLst>
              <a:gs pos="65000">
                <a:schemeClr val="accent1">
                  <a:lumMod val="75000"/>
                </a:schemeClr>
              </a:gs>
              <a:gs pos="0">
                <a:schemeClr val="accent1">
                  <a:lumMod val="60000"/>
                  <a:lumOff val="40000"/>
                </a:schemeClr>
              </a:gs>
              <a:gs pos="3700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27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lt1"/>
              </a:solidFill>
              <a:latin typeface="微软雅黑"/>
              <a:ea typeface="微软雅黑"/>
            </a:endParaRPr>
          </a:p>
        </p:txBody>
      </p:sp>
      <p:sp>
        <p:nvSpPr>
          <p:cNvPr id="67" name="文本框 66"/>
          <p:cNvSpPr txBox="1"/>
          <p:nvPr>
            <p:custDataLst>
              <p:tags r:id="rId15"/>
            </p:custDataLst>
          </p:nvPr>
        </p:nvSpPr>
        <p:spPr>
          <a:xfrm>
            <a:off x="5369224" y="2096558"/>
            <a:ext cx="1418042" cy="2425486"/>
          </a:xfrm>
          <a:prstGeom prst="rect">
            <a:avLst/>
          </a:prstGeom>
          <a:noFill/>
        </p:spPr>
        <p:txBody>
          <a:bodyPr wrap="square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algn="l" fontAlgn="auto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1600" spc="80">
                <a:solidFill>
                  <a:schemeClr val="tx1"/>
                </a:solidFill>
                <a:uFillTx/>
                <a:latin typeface="微软雅黑"/>
                <a:ea typeface="微软雅黑"/>
                <a:cs typeface="微软雅黑" panose="020b0503020204020204" charset="-122"/>
              </a:rPr>
              <a:t>种植牙手术：口腔CT可以帮助医生了解患者的口腔结构和骨量，制定合适的种植牙方案</a:t>
            </a:r>
            <a:endParaRPr lang="zh-CN" altLang="en-US" sz="1600" spc="80">
              <a:solidFill>
                <a:schemeClr val="tx1"/>
              </a:solidFill>
              <a:uFillTx/>
              <a:latin typeface="微软雅黑"/>
              <a:ea typeface="微软雅黑"/>
              <a:cs typeface="微软雅黑" panose="020b0503020204020204" charset="-122"/>
            </a:endParaRPr>
          </a:p>
        </p:txBody>
      </p:sp>
      <p:sp>
        <p:nvSpPr>
          <p:cNvPr id="68" name="椭圆 67"/>
          <p:cNvSpPr/>
          <p:nvPr>
            <p:custDataLst>
              <p:tags r:id="rId16"/>
            </p:custDataLst>
          </p:nvPr>
        </p:nvSpPr>
        <p:spPr>
          <a:xfrm>
            <a:off x="5986019" y="5059074"/>
            <a:ext cx="185104" cy="185766"/>
          </a:xfrm>
          <a:prstGeom prst="ellipse">
            <a:avLst/>
          </a:prstGeom>
          <a:gradFill>
            <a:gsLst>
              <a:gs pos="65000">
                <a:schemeClr val="accent1">
                  <a:lumMod val="75000"/>
                </a:schemeClr>
              </a:gs>
              <a:gs pos="0">
                <a:schemeClr val="accent1">
                  <a:lumMod val="60000"/>
                  <a:lumOff val="40000"/>
                </a:schemeClr>
              </a:gs>
              <a:gs pos="3700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27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lt1"/>
              </a:solidFill>
              <a:latin typeface="微软雅黑"/>
              <a:ea typeface="微软雅黑"/>
            </a:endParaRPr>
          </a:p>
        </p:txBody>
      </p:sp>
      <p:sp>
        <p:nvSpPr>
          <p:cNvPr id="69" name="椭圆 68"/>
          <p:cNvSpPr/>
          <p:nvPr>
            <p:custDataLst>
              <p:tags r:id="rId17"/>
            </p:custDataLst>
          </p:nvPr>
        </p:nvSpPr>
        <p:spPr>
          <a:xfrm>
            <a:off x="5949391" y="5418831"/>
            <a:ext cx="259015" cy="260334"/>
          </a:xfrm>
          <a:prstGeom prst="ellipse">
            <a:avLst/>
          </a:prstGeom>
          <a:gradFill>
            <a:gsLst>
              <a:gs pos="65000">
                <a:schemeClr val="accent1">
                  <a:lumMod val="75000"/>
                </a:schemeClr>
              </a:gs>
              <a:gs pos="0">
                <a:schemeClr val="accent1">
                  <a:lumMod val="60000"/>
                  <a:lumOff val="40000"/>
                </a:schemeClr>
              </a:gs>
              <a:gs pos="3700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27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lt1"/>
              </a:solidFill>
              <a:latin typeface="微软雅黑"/>
              <a:ea typeface="微软雅黑"/>
            </a:endParaRPr>
          </a:p>
        </p:txBody>
      </p:sp>
      <p:sp>
        <p:nvSpPr>
          <p:cNvPr id="70" name="椭圆 69"/>
          <p:cNvSpPr/>
          <p:nvPr>
            <p:custDataLst>
              <p:tags r:id="rId18"/>
            </p:custDataLst>
          </p:nvPr>
        </p:nvSpPr>
        <p:spPr>
          <a:xfrm>
            <a:off x="5814651" y="5853157"/>
            <a:ext cx="528495" cy="531133"/>
          </a:xfrm>
          <a:prstGeom prst="ellipse">
            <a:avLst/>
          </a:prstGeom>
          <a:gradFill>
            <a:gsLst>
              <a:gs pos="65000">
                <a:schemeClr val="accent1">
                  <a:lumMod val="75000"/>
                </a:schemeClr>
              </a:gs>
              <a:gs pos="0">
                <a:schemeClr val="accent1">
                  <a:lumMod val="60000"/>
                  <a:lumOff val="40000"/>
                </a:schemeClr>
              </a:gs>
              <a:gs pos="3700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27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r>
              <a:rPr lang="en-US" altLang="zh-CN" b="1">
                <a:solidFill>
                  <a:schemeClr val="tx1"/>
                </a:solidFill>
                <a:latin typeface="微软雅黑"/>
                <a:ea typeface="微软雅黑"/>
              </a:rPr>
              <a:t>03</a:t>
            </a:r>
            <a:endParaRPr lang="en-US" altLang="zh-CN" b="1">
              <a:solidFill>
                <a:schemeClr val="tx1"/>
              </a:solidFill>
              <a:latin typeface="微软雅黑"/>
              <a:ea typeface="微软雅黑"/>
            </a:endParaRPr>
          </a:p>
        </p:txBody>
      </p:sp>
      <p:sp>
        <p:nvSpPr>
          <p:cNvPr id="71" name="圆角矩形 25"/>
          <p:cNvSpPr/>
          <p:nvPr>
            <p:custDataLst>
              <p:tags r:id="rId19"/>
            </p:custDataLst>
          </p:nvPr>
        </p:nvSpPr>
        <p:spPr>
          <a:xfrm>
            <a:off x="7158128" y="1720523"/>
            <a:ext cx="1608378" cy="3164558"/>
          </a:xfrm>
          <a:prstGeom prst="roundRect">
            <a:avLst>
              <a:gd name="adj" fmla="val 50000"/>
            </a:avLst>
          </a:prstGeom>
          <a:gradFill>
            <a:gsLst>
              <a:gs pos="65000">
                <a:schemeClr val="accent2">
                  <a:lumMod val="75000"/>
                </a:schemeClr>
              </a:gs>
              <a:gs pos="0">
                <a:schemeClr val="accent2">
                  <a:lumMod val="60000"/>
                  <a:lumOff val="40000"/>
                </a:schemeClr>
              </a:gs>
              <a:gs pos="37000">
                <a:schemeClr val="accent2"/>
              </a:gs>
              <a:gs pos="100000">
                <a:schemeClr val="accent2">
                  <a:lumMod val="75000"/>
                </a:schemeClr>
              </a:gs>
            </a:gsLst>
            <a:lin ang="27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lt1"/>
              </a:solidFill>
              <a:latin typeface="微软雅黑"/>
              <a:ea typeface="微软雅黑"/>
            </a:endParaRPr>
          </a:p>
        </p:txBody>
      </p:sp>
      <p:sp>
        <p:nvSpPr>
          <p:cNvPr id="72" name="文本框 71"/>
          <p:cNvSpPr txBox="1"/>
          <p:nvPr>
            <p:custDataLst>
              <p:tags r:id="rId20"/>
            </p:custDataLst>
          </p:nvPr>
        </p:nvSpPr>
        <p:spPr>
          <a:xfrm>
            <a:off x="7252969" y="2096558"/>
            <a:ext cx="1418042" cy="2425486"/>
          </a:xfrm>
          <a:prstGeom prst="rect">
            <a:avLst/>
          </a:prstGeom>
          <a:noFill/>
        </p:spPr>
        <p:txBody>
          <a:bodyPr wrap="square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algn="l" fontAlgn="auto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1600" spc="80">
                <a:solidFill>
                  <a:schemeClr val="tx1"/>
                </a:solidFill>
                <a:uFillTx/>
                <a:latin typeface="微软雅黑"/>
                <a:ea typeface="微软雅黑"/>
                <a:cs typeface="微软雅黑" panose="020b0503020204020204" charset="-122"/>
              </a:rPr>
              <a:t>口腔正畸治疗：口腔CT可以帮助医生了解患者的牙齿排列情况，制定合适的正畸方案</a:t>
            </a:r>
            <a:endParaRPr lang="zh-CN" altLang="en-US" sz="1600" spc="80">
              <a:solidFill>
                <a:schemeClr val="tx1"/>
              </a:solidFill>
              <a:uFillTx/>
              <a:latin typeface="微软雅黑"/>
              <a:ea typeface="微软雅黑"/>
              <a:cs typeface="微软雅黑" panose="020b0503020204020204" charset="-122"/>
            </a:endParaRPr>
          </a:p>
        </p:txBody>
      </p:sp>
      <p:sp>
        <p:nvSpPr>
          <p:cNvPr id="73" name="椭圆 72"/>
          <p:cNvSpPr/>
          <p:nvPr>
            <p:custDataLst>
              <p:tags r:id="rId21"/>
            </p:custDataLst>
          </p:nvPr>
        </p:nvSpPr>
        <p:spPr>
          <a:xfrm>
            <a:off x="7869764" y="5059074"/>
            <a:ext cx="185104" cy="185766"/>
          </a:xfrm>
          <a:prstGeom prst="ellipse">
            <a:avLst/>
          </a:prstGeom>
          <a:gradFill>
            <a:gsLst>
              <a:gs pos="65000">
                <a:schemeClr val="accent2">
                  <a:lumMod val="75000"/>
                </a:schemeClr>
              </a:gs>
              <a:gs pos="0">
                <a:schemeClr val="accent2">
                  <a:lumMod val="60000"/>
                  <a:lumOff val="40000"/>
                </a:schemeClr>
              </a:gs>
              <a:gs pos="37000">
                <a:schemeClr val="accent2"/>
              </a:gs>
              <a:gs pos="100000">
                <a:schemeClr val="accent2">
                  <a:lumMod val="75000"/>
                </a:schemeClr>
              </a:gs>
            </a:gsLst>
            <a:lin ang="27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lt1"/>
              </a:solidFill>
              <a:latin typeface="微软雅黑"/>
              <a:ea typeface="微软雅黑"/>
            </a:endParaRPr>
          </a:p>
        </p:txBody>
      </p:sp>
      <p:sp>
        <p:nvSpPr>
          <p:cNvPr id="74" name="椭圆 73"/>
          <p:cNvSpPr/>
          <p:nvPr>
            <p:custDataLst>
              <p:tags r:id="rId22"/>
            </p:custDataLst>
          </p:nvPr>
        </p:nvSpPr>
        <p:spPr>
          <a:xfrm>
            <a:off x="7833136" y="5418831"/>
            <a:ext cx="259015" cy="260334"/>
          </a:xfrm>
          <a:prstGeom prst="ellipse">
            <a:avLst/>
          </a:prstGeom>
          <a:gradFill>
            <a:gsLst>
              <a:gs pos="65000">
                <a:schemeClr val="accent2">
                  <a:lumMod val="75000"/>
                </a:schemeClr>
              </a:gs>
              <a:gs pos="0">
                <a:schemeClr val="accent2">
                  <a:lumMod val="60000"/>
                  <a:lumOff val="40000"/>
                </a:schemeClr>
              </a:gs>
              <a:gs pos="37000">
                <a:schemeClr val="accent2"/>
              </a:gs>
              <a:gs pos="100000">
                <a:schemeClr val="accent2">
                  <a:lumMod val="75000"/>
                </a:schemeClr>
              </a:gs>
            </a:gsLst>
            <a:lin ang="27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lt1"/>
              </a:solidFill>
              <a:latin typeface="微软雅黑"/>
              <a:ea typeface="微软雅黑"/>
            </a:endParaRPr>
          </a:p>
        </p:txBody>
      </p:sp>
      <p:sp>
        <p:nvSpPr>
          <p:cNvPr id="75" name="椭圆 74"/>
          <p:cNvSpPr/>
          <p:nvPr>
            <p:custDataLst>
              <p:tags r:id="rId23"/>
            </p:custDataLst>
          </p:nvPr>
        </p:nvSpPr>
        <p:spPr>
          <a:xfrm>
            <a:off x="7698396" y="5853157"/>
            <a:ext cx="528495" cy="531133"/>
          </a:xfrm>
          <a:prstGeom prst="ellipse">
            <a:avLst/>
          </a:prstGeom>
          <a:gradFill>
            <a:gsLst>
              <a:gs pos="65000">
                <a:schemeClr val="accent2">
                  <a:lumMod val="75000"/>
                </a:schemeClr>
              </a:gs>
              <a:gs pos="0">
                <a:schemeClr val="accent2">
                  <a:lumMod val="60000"/>
                  <a:lumOff val="40000"/>
                </a:schemeClr>
              </a:gs>
              <a:gs pos="37000">
                <a:schemeClr val="accent2"/>
              </a:gs>
              <a:gs pos="100000">
                <a:schemeClr val="accent2">
                  <a:lumMod val="75000"/>
                </a:schemeClr>
              </a:gs>
            </a:gsLst>
            <a:lin ang="27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r>
              <a:rPr lang="en-US" altLang="zh-CN" b="1">
                <a:solidFill>
                  <a:schemeClr val="tx1"/>
                </a:solidFill>
                <a:latin typeface="微软雅黑"/>
                <a:ea typeface="微软雅黑"/>
              </a:rPr>
              <a:t>04</a:t>
            </a:r>
            <a:endParaRPr lang="en-US" altLang="zh-CN" b="1">
              <a:solidFill>
                <a:schemeClr val="tx1"/>
              </a:solidFill>
              <a:latin typeface="微软雅黑"/>
              <a:ea typeface="微软雅黑"/>
            </a:endParaRPr>
          </a:p>
        </p:txBody>
      </p:sp>
      <p:sp>
        <p:nvSpPr>
          <p:cNvPr id="76" name="圆角矩形 30"/>
          <p:cNvSpPr/>
          <p:nvPr>
            <p:custDataLst>
              <p:tags r:id="rId24"/>
            </p:custDataLst>
          </p:nvPr>
        </p:nvSpPr>
        <p:spPr>
          <a:xfrm>
            <a:off x="9041873" y="1720523"/>
            <a:ext cx="1608378" cy="3164558"/>
          </a:xfrm>
          <a:prstGeom prst="roundRect">
            <a:avLst>
              <a:gd name="adj" fmla="val 50000"/>
            </a:avLst>
          </a:prstGeom>
          <a:gradFill>
            <a:gsLst>
              <a:gs pos="65000">
                <a:schemeClr val="accent1">
                  <a:lumMod val="75000"/>
                </a:schemeClr>
              </a:gs>
              <a:gs pos="0">
                <a:schemeClr val="accent1">
                  <a:lumMod val="60000"/>
                  <a:lumOff val="40000"/>
                </a:schemeClr>
              </a:gs>
              <a:gs pos="3700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27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lt1"/>
              </a:solidFill>
              <a:latin typeface="微软雅黑"/>
              <a:ea typeface="微软雅黑"/>
            </a:endParaRPr>
          </a:p>
        </p:txBody>
      </p:sp>
      <p:sp>
        <p:nvSpPr>
          <p:cNvPr id="77" name="文本框 76"/>
          <p:cNvSpPr txBox="1"/>
          <p:nvPr>
            <p:custDataLst>
              <p:tags r:id="rId25"/>
            </p:custDataLst>
          </p:nvPr>
        </p:nvSpPr>
        <p:spPr>
          <a:xfrm>
            <a:off x="9136715" y="2096558"/>
            <a:ext cx="1418042" cy="2425486"/>
          </a:xfrm>
          <a:prstGeom prst="rect">
            <a:avLst/>
          </a:prstGeom>
          <a:noFill/>
        </p:spPr>
        <p:txBody>
          <a:bodyPr wrap="square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algn="l" fontAlgn="auto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1600" spc="100">
                <a:solidFill>
                  <a:schemeClr val="tx1"/>
                </a:solidFill>
                <a:uFillTx/>
                <a:latin typeface="微软雅黑"/>
                <a:ea typeface="微软雅黑"/>
                <a:cs typeface="微软雅黑" panose="020b0503020204020204" charset="-122"/>
              </a:rPr>
              <a:t>口腔癌筛查：口腔CT可以帮助医生发现口腔内的早期癌变，及时进行治疗</a:t>
            </a:r>
            <a:endParaRPr lang="zh-CN" altLang="en-US" sz="1600" spc="100">
              <a:solidFill>
                <a:schemeClr val="tx1"/>
              </a:solidFill>
              <a:uFillTx/>
              <a:latin typeface="微软雅黑"/>
              <a:ea typeface="微软雅黑"/>
              <a:cs typeface="微软雅黑" panose="020b0503020204020204" charset="-122"/>
            </a:endParaRPr>
          </a:p>
        </p:txBody>
      </p:sp>
      <p:sp>
        <p:nvSpPr>
          <p:cNvPr id="78" name="椭圆 77"/>
          <p:cNvSpPr/>
          <p:nvPr>
            <p:custDataLst>
              <p:tags r:id="rId26"/>
            </p:custDataLst>
          </p:nvPr>
        </p:nvSpPr>
        <p:spPr>
          <a:xfrm>
            <a:off x="9753510" y="5059074"/>
            <a:ext cx="185104" cy="185766"/>
          </a:xfrm>
          <a:prstGeom prst="ellipse">
            <a:avLst/>
          </a:prstGeom>
          <a:gradFill>
            <a:gsLst>
              <a:gs pos="65000">
                <a:schemeClr val="accent1">
                  <a:lumMod val="75000"/>
                </a:schemeClr>
              </a:gs>
              <a:gs pos="0">
                <a:schemeClr val="accent1">
                  <a:lumMod val="60000"/>
                  <a:lumOff val="40000"/>
                </a:schemeClr>
              </a:gs>
              <a:gs pos="3700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27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lt1"/>
              </a:solidFill>
              <a:latin typeface="微软雅黑"/>
              <a:ea typeface="微软雅黑"/>
            </a:endParaRPr>
          </a:p>
        </p:txBody>
      </p:sp>
      <p:sp>
        <p:nvSpPr>
          <p:cNvPr id="79" name="椭圆 78"/>
          <p:cNvSpPr/>
          <p:nvPr>
            <p:custDataLst>
              <p:tags r:id="rId27"/>
            </p:custDataLst>
          </p:nvPr>
        </p:nvSpPr>
        <p:spPr>
          <a:xfrm>
            <a:off x="9716881" y="5418831"/>
            <a:ext cx="259015" cy="260334"/>
          </a:xfrm>
          <a:prstGeom prst="ellipse">
            <a:avLst/>
          </a:prstGeom>
          <a:gradFill>
            <a:gsLst>
              <a:gs pos="65000">
                <a:schemeClr val="accent1">
                  <a:lumMod val="75000"/>
                </a:schemeClr>
              </a:gs>
              <a:gs pos="0">
                <a:schemeClr val="accent1">
                  <a:lumMod val="60000"/>
                  <a:lumOff val="40000"/>
                </a:schemeClr>
              </a:gs>
              <a:gs pos="3700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27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lt1"/>
              </a:solidFill>
              <a:latin typeface="微软雅黑"/>
              <a:ea typeface="微软雅黑"/>
            </a:endParaRPr>
          </a:p>
        </p:txBody>
      </p:sp>
      <p:sp>
        <p:nvSpPr>
          <p:cNvPr id="80" name="椭圆 79"/>
          <p:cNvSpPr/>
          <p:nvPr>
            <p:custDataLst>
              <p:tags r:id="rId28"/>
            </p:custDataLst>
          </p:nvPr>
        </p:nvSpPr>
        <p:spPr>
          <a:xfrm>
            <a:off x="9582141" y="5853157"/>
            <a:ext cx="528495" cy="531133"/>
          </a:xfrm>
          <a:prstGeom prst="ellipse">
            <a:avLst/>
          </a:prstGeom>
          <a:gradFill>
            <a:gsLst>
              <a:gs pos="65000">
                <a:schemeClr val="accent1">
                  <a:lumMod val="75000"/>
                </a:schemeClr>
              </a:gs>
              <a:gs pos="0">
                <a:schemeClr val="accent1">
                  <a:lumMod val="60000"/>
                  <a:lumOff val="40000"/>
                </a:schemeClr>
              </a:gs>
              <a:gs pos="3700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27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r>
              <a:rPr lang="en-US" altLang="zh-CN" b="1">
                <a:solidFill>
                  <a:schemeClr val="tx1"/>
                </a:solidFill>
                <a:latin typeface="微软雅黑"/>
                <a:ea typeface="微软雅黑"/>
              </a:rPr>
              <a:t>05</a:t>
            </a:r>
            <a:endParaRPr lang="en-US" altLang="zh-CN" b="1">
              <a:solidFill>
                <a:schemeClr val="tx1"/>
              </a:solidFill>
              <a:latin typeface="微软雅黑"/>
              <a:ea typeface="微软雅黑"/>
            </a:endParaRPr>
          </a:p>
        </p:txBody>
      </p:sp>
    </p:spTree>
    <p:custDataLst>
      <p:tags r:id="rId30"/>
    </p:custDataLst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1">
          <a:blip r:embed="rId4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6" name="标题 5"/>
          <p:cNvSpPr>
            <a:spLocks noGrp="1"/>
          </p:cNvSpPr>
          <p:nvPr>
            <p:ph type="title" idx="2"/>
            <p:custDataLst>
              <p:tags r:id="rId3"/>
            </p:custDataLst>
          </p:nvPr>
        </p:nvSpPr>
        <p:spPr>
          <a:xfrm>
            <a:off x="2974340" y="3242945"/>
            <a:ext cx="5926455" cy="1237615"/>
          </a:xfrm>
        </p:spPr>
        <p:txBody>
          <a:bodyPr/>
          <a:lstStyle/>
          <a:p>
            <a:r>
              <a:rPr sz="4800">
                <a:solidFill>
                  <a:schemeClr val="tx1"/>
                </a:solidFill>
                <a:sym typeface="+mn-ea"/>
              </a:rPr>
              <a:t>口腔CT的工作原理</a:t>
            </a:r>
            <a:endParaRPr lang="zh-CN" altLang="en-US" sz="4800">
              <a:solidFill>
                <a:schemeClr val="tx1"/>
              </a:solidFill>
              <a:sym typeface="+mn-ea"/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5810250" y="2044065"/>
            <a:ext cx="1420495" cy="11988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7200">
                <a:gradFill>
                  <a:gsLst>
                    <a:gs pos="12000">
                      <a:schemeClr val="accent1"/>
                    </a:gs>
                    <a:gs pos="86000">
                      <a:schemeClr val="accent3"/>
                    </a:gs>
                    <a:gs pos="50000">
                      <a:schemeClr val="accent2"/>
                    </a:gs>
                  </a:gsLst>
                  <a:lin ang="0" scaled="0"/>
                </a:gradFill>
                <a:sym typeface="+mn-ea"/>
              </a:rPr>
              <a:t>2</a:t>
            </a:r>
            <a:endParaRPr lang="en-US" altLang="zh-CN" sz="7200"/>
          </a:p>
        </p:txBody>
      </p:sp>
    </p:spTree>
    <p:custDataLst>
      <p:tags r:id="rId5"/>
    </p:custDataLst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1">
          <a:blip r:embed="rId28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6" name="标题 5"/>
          <p:cNvSpPr>
            <a:spLocks noGrp="1"/>
          </p:cNvSpPr>
          <p:nvPr>
            <p:ph type="title" idx="2"/>
            <p:custDataLst>
              <p:tags r:id="rId3"/>
            </p:custDataLst>
          </p:nvPr>
        </p:nvSpPr>
        <p:spPr>
          <a:xfrm>
            <a:off x="629920" y="1146175"/>
            <a:ext cx="6909435" cy="861060"/>
          </a:xfrm>
        </p:spPr>
        <p:txBody>
          <a:bodyPr/>
          <a:lstStyle/>
          <a:p>
            <a:r>
              <a:rPr sz="3600" spc="330" err="1">
                <a:solidFill>
                  <a:schemeClr val="tx1"/>
                </a:solidFill>
                <a:sym typeface="微软雅黑"/>
              </a:rPr>
              <a:t>口腔CT在口腔医学中的重要性</a:t>
            </a:r>
            <a:endParaRPr lang="zh-CN" altLang="en-US" sz="3600" spc="330" err="1">
              <a:solidFill>
                <a:schemeClr val="tx1"/>
              </a:solidFill>
              <a:sym typeface="微软雅黑"/>
            </a:endParaRPr>
          </a:p>
        </p:txBody>
      </p:sp>
      <p:sp>
        <p:nvSpPr>
          <p:cNvPr id="36" name="Shape 84"/>
          <p:cNvSpPr/>
          <p:nvPr>
            <p:custDataLst>
              <p:tags r:id="rId4"/>
            </p:custDataLst>
          </p:nvPr>
        </p:nvSpPr>
        <p:spPr>
          <a:xfrm flipH="1">
            <a:off x="6116711" y="3886890"/>
            <a:ext cx="3892839" cy="1493474"/>
          </a:xfrm>
          <a:prstGeom prst="rect">
            <a:avLst/>
          </a:prstGeom>
          <a:noFill/>
          <a:ln w="25400" cap="flat">
            <a:solidFill>
              <a:schemeClr val="lt1">
                <a:lumMod val="85000"/>
              </a:schemeClr>
            </a:solidFill>
            <a:prstDash val="solid"/>
            <a:miter lim="400000"/>
          </a:ln>
          <a:effectLst/>
        </p:spPr>
        <p:txBody>
          <a:bodyPr wrap="square" lIns="50800" tIns="50800" rIns="50800" bIns="50800" numCol="1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defRPr sz="32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Light"/>
              </a:defRPr>
            </a:pPr>
            <a:endParaRPr sz="3200">
              <a:solidFill>
                <a:srgbClr val="FFFFFF"/>
              </a:solidFill>
              <a:latin typeface="微软雅黑"/>
              <a:ea typeface="微软雅黑"/>
              <a:sym typeface="Arial" pitchFamily="34" charset="0"/>
            </a:endParaRPr>
          </a:p>
        </p:txBody>
      </p:sp>
      <p:sp>
        <p:nvSpPr>
          <p:cNvPr id="37" name="Shape 85"/>
          <p:cNvSpPr/>
          <p:nvPr>
            <p:custDataLst>
              <p:tags r:id="rId5"/>
            </p:custDataLst>
          </p:nvPr>
        </p:nvSpPr>
        <p:spPr>
          <a:xfrm flipH="1">
            <a:off x="9814638" y="3874858"/>
            <a:ext cx="907635" cy="1521150"/>
          </a:xfrm>
          <a:prstGeom prst="rect">
            <a:avLst/>
          </a:prstGeom>
          <a:solidFill>
            <a:schemeClr val="accent1"/>
          </a:solidFill>
          <a:ln w="12700" cap="flat">
            <a:noFill/>
            <a:miter lim="400000"/>
          </a:ln>
          <a:effectLst/>
        </p:spPr>
        <p:txBody>
          <a:bodyPr wrap="square" lIns="50800" tIns="50800" rIns="50800" bIns="50800" numCol="1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defRPr sz="32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Light"/>
              </a:defRPr>
            </a:pPr>
            <a:endParaRPr sz="3200">
              <a:solidFill>
                <a:srgbClr val="FFFFFF"/>
              </a:solidFill>
              <a:latin typeface="微软雅黑"/>
              <a:ea typeface="微软雅黑"/>
              <a:sym typeface="Arial" pitchFamily="34" charset="0"/>
            </a:endParaRPr>
          </a:p>
        </p:txBody>
      </p:sp>
      <p:sp>
        <p:nvSpPr>
          <p:cNvPr id="9" name="Shape 78"/>
          <p:cNvSpPr/>
          <p:nvPr>
            <p:custDataLst>
              <p:tags r:id="rId6"/>
            </p:custDataLst>
          </p:nvPr>
        </p:nvSpPr>
        <p:spPr>
          <a:xfrm>
            <a:off x="1865466" y="3888611"/>
            <a:ext cx="3860685" cy="1493474"/>
          </a:xfrm>
          <a:prstGeom prst="rect">
            <a:avLst/>
          </a:prstGeom>
          <a:noFill/>
          <a:ln w="25400" cap="flat">
            <a:solidFill>
              <a:schemeClr val="lt1">
                <a:lumMod val="85000"/>
              </a:schemeClr>
            </a:solidFill>
            <a:prstDash val="solid"/>
            <a:miter lim="400000"/>
          </a:ln>
          <a:effectLst/>
        </p:spPr>
        <p:txBody>
          <a:bodyPr wrap="square" lIns="50800" tIns="50800" rIns="50800" bIns="50800" numCol="1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defRPr sz="32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Light"/>
              </a:defRPr>
            </a:pPr>
            <a:endParaRPr sz="3200">
              <a:solidFill>
                <a:srgbClr val="FFFFFF"/>
              </a:solidFill>
              <a:latin typeface="微软雅黑"/>
              <a:ea typeface="微软雅黑"/>
              <a:sym typeface="Arial" pitchFamily="34" charset="0"/>
            </a:endParaRPr>
          </a:p>
        </p:txBody>
      </p:sp>
      <p:sp>
        <p:nvSpPr>
          <p:cNvPr id="61" name="Shape 84"/>
          <p:cNvSpPr/>
          <p:nvPr>
            <p:custDataLst>
              <p:tags r:id="rId7"/>
            </p:custDataLst>
          </p:nvPr>
        </p:nvSpPr>
        <p:spPr>
          <a:xfrm flipH="1">
            <a:off x="6116711" y="2108750"/>
            <a:ext cx="3892839" cy="1493474"/>
          </a:xfrm>
          <a:prstGeom prst="rect">
            <a:avLst/>
          </a:prstGeom>
          <a:noFill/>
          <a:ln w="25400" cap="flat">
            <a:solidFill>
              <a:schemeClr val="lt1">
                <a:lumMod val="85000"/>
              </a:schemeClr>
            </a:solidFill>
            <a:prstDash val="solid"/>
            <a:miter lim="400000"/>
          </a:ln>
          <a:effectLst/>
        </p:spPr>
        <p:txBody>
          <a:bodyPr wrap="square" lIns="50800" tIns="50800" rIns="50800" bIns="50800" numCol="1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defRPr sz="32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Light"/>
              </a:defRPr>
            </a:pPr>
            <a:endParaRPr sz="3200">
              <a:solidFill>
                <a:srgbClr val="FFFFFF"/>
              </a:solidFill>
              <a:latin typeface="微软雅黑"/>
              <a:ea typeface="微软雅黑"/>
              <a:sym typeface="Arial" pitchFamily="34" charset="0"/>
            </a:endParaRPr>
          </a:p>
        </p:txBody>
      </p:sp>
      <p:sp>
        <p:nvSpPr>
          <p:cNvPr id="62" name="Shape 85"/>
          <p:cNvSpPr/>
          <p:nvPr>
            <p:custDataLst>
              <p:tags r:id="rId8"/>
            </p:custDataLst>
          </p:nvPr>
        </p:nvSpPr>
        <p:spPr>
          <a:xfrm flipH="1">
            <a:off x="9814638" y="2096719"/>
            <a:ext cx="907635" cy="1521150"/>
          </a:xfrm>
          <a:prstGeom prst="rect">
            <a:avLst/>
          </a:prstGeom>
          <a:solidFill>
            <a:schemeClr val="accent1"/>
          </a:solidFill>
          <a:ln w="12700" cap="flat">
            <a:noFill/>
            <a:miter lim="400000"/>
          </a:ln>
          <a:effectLst/>
        </p:spPr>
        <p:txBody>
          <a:bodyPr wrap="square" lIns="50800" tIns="50800" rIns="50800" bIns="50800" numCol="1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defRPr sz="32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Light"/>
              </a:defRPr>
            </a:pPr>
            <a:endParaRPr sz="3200">
              <a:solidFill>
                <a:srgbClr val="FFFFFF"/>
              </a:solidFill>
              <a:latin typeface="微软雅黑"/>
              <a:ea typeface="微软雅黑"/>
              <a:sym typeface="Arial" pitchFamily="34" charset="0"/>
            </a:endParaRPr>
          </a:p>
        </p:txBody>
      </p:sp>
      <p:sp>
        <p:nvSpPr>
          <p:cNvPr id="7" name="Shape 75"/>
          <p:cNvSpPr/>
          <p:nvPr>
            <p:custDataLst>
              <p:tags r:id="rId9"/>
            </p:custDataLst>
          </p:nvPr>
        </p:nvSpPr>
        <p:spPr>
          <a:xfrm>
            <a:off x="1662358" y="2113908"/>
            <a:ext cx="4063795" cy="1493474"/>
          </a:xfrm>
          <a:prstGeom prst="rect">
            <a:avLst/>
          </a:prstGeom>
          <a:noFill/>
          <a:ln w="25400" cap="flat">
            <a:solidFill>
              <a:schemeClr val="lt1">
                <a:lumMod val="85000"/>
              </a:schemeClr>
            </a:solidFill>
            <a:prstDash val="solid"/>
            <a:miter lim="400000"/>
          </a:ln>
          <a:effectLst/>
        </p:spPr>
        <p:txBody>
          <a:bodyPr wrap="square" lIns="50800" tIns="50800" rIns="50800" bIns="50800" numCol="1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defRPr sz="32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Light"/>
              </a:defRPr>
            </a:pPr>
            <a:endParaRPr lang="en-US" sz="3200">
              <a:solidFill>
                <a:srgbClr val="FFFFFF"/>
              </a:solidFill>
              <a:latin typeface="微软雅黑"/>
              <a:ea typeface="微软雅黑"/>
              <a:sym typeface="Arial" pitchFamily="34" charset="0"/>
            </a:endParaRPr>
          </a:p>
        </p:txBody>
      </p:sp>
      <p:sp>
        <p:nvSpPr>
          <p:cNvPr id="8" name="Shape 76"/>
          <p:cNvSpPr/>
          <p:nvPr>
            <p:custDataLst>
              <p:tags r:id="rId10"/>
            </p:custDataLst>
          </p:nvPr>
        </p:nvSpPr>
        <p:spPr>
          <a:xfrm>
            <a:off x="1135717" y="2101015"/>
            <a:ext cx="907635" cy="1521150"/>
          </a:xfrm>
          <a:prstGeom prst="rect">
            <a:avLst/>
          </a:prstGeom>
          <a:solidFill>
            <a:schemeClr val="accent6"/>
          </a:solidFill>
          <a:ln w="12700" cap="flat">
            <a:noFill/>
            <a:miter lim="400000"/>
          </a:ln>
          <a:effectLst/>
        </p:spPr>
        <p:txBody>
          <a:bodyPr wrap="square" lIns="50800" tIns="50800" rIns="50800" bIns="50800" numCol="1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defRPr sz="32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Light"/>
              </a:defRPr>
            </a:pPr>
            <a:endParaRPr sz="3200">
              <a:solidFill>
                <a:srgbClr val="FFFFFF"/>
              </a:solidFill>
              <a:latin typeface="微软雅黑"/>
              <a:ea typeface="微软雅黑"/>
              <a:sym typeface="Arial" pitchFamily="34" charset="0"/>
            </a:endParaRPr>
          </a:p>
        </p:txBody>
      </p:sp>
      <p:sp>
        <p:nvSpPr>
          <p:cNvPr id="10" name="Shape 79"/>
          <p:cNvSpPr/>
          <p:nvPr>
            <p:custDataLst>
              <p:tags r:id="rId11"/>
            </p:custDataLst>
          </p:nvPr>
        </p:nvSpPr>
        <p:spPr>
          <a:xfrm>
            <a:off x="1135717" y="3874858"/>
            <a:ext cx="907635" cy="1522697"/>
          </a:xfrm>
          <a:prstGeom prst="rect">
            <a:avLst/>
          </a:prstGeom>
          <a:solidFill>
            <a:schemeClr val="accent1"/>
          </a:solidFill>
          <a:ln w="12700" cap="flat">
            <a:noFill/>
            <a:miter lim="400000"/>
          </a:ln>
          <a:effectLst/>
        </p:spPr>
        <p:txBody>
          <a:bodyPr wrap="square" lIns="50800" tIns="50800" rIns="50800" bIns="50800" numCol="1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defRPr sz="32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Light"/>
              </a:defRPr>
            </a:pPr>
            <a:endParaRPr sz="3200">
              <a:solidFill>
                <a:srgbClr val="FFFFFF"/>
              </a:solidFill>
              <a:latin typeface="微软雅黑"/>
              <a:ea typeface="微软雅黑"/>
              <a:sym typeface="Arial" pitchFamily="34" charset="0"/>
            </a:endParaRPr>
          </a:p>
        </p:txBody>
      </p:sp>
      <p:sp>
        <p:nvSpPr>
          <p:cNvPr id="16" name="Shape 90"/>
          <p:cNvSpPr/>
          <p:nvPr>
            <p:custDataLst>
              <p:tags r:id="rId12"/>
            </p:custDataLst>
          </p:nvPr>
        </p:nvSpPr>
        <p:spPr>
          <a:xfrm>
            <a:off x="5925125" y="3427853"/>
            <a:ext cx="320199" cy="320198"/>
          </a:xfrm>
          <a:custGeom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679" h="19679" extrusionOk="0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  <a:close/>
              </a:path>
            </a:pathLst>
          </a:custGeom>
          <a:solidFill>
            <a:schemeClr val="accent1">
              <a:lumMod val="60000"/>
              <a:lumOff val="40000"/>
            </a:schemeClr>
          </a:solidFill>
          <a:ln w="12700" cap="flat">
            <a:noFill/>
            <a:miter lim="400000"/>
          </a:ln>
          <a:effectLst/>
        </p:spPr>
        <p:txBody>
          <a:bodyPr wrap="square" lIns="50800" tIns="50800" rIns="50800" bIns="50800" numCol="1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defRPr sz="32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Light"/>
              </a:defRPr>
            </a:pPr>
            <a:endParaRPr sz="3200">
              <a:solidFill>
                <a:srgbClr val="FFFFFF"/>
              </a:solidFill>
              <a:latin typeface="微软雅黑"/>
              <a:ea typeface="微软雅黑"/>
              <a:sym typeface="Arial" pitchFamily="34" charset="0"/>
            </a:endParaRPr>
          </a:p>
        </p:txBody>
      </p:sp>
      <p:sp>
        <p:nvSpPr>
          <p:cNvPr id="17" name="Shape 93"/>
          <p:cNvSpPr/>
          <p:nvPr>
            <p:custDataLst>
              <p:tags r:id="rId13"/>
            </p:custDataLst>
          </p:nvPr>
        </p:nvSpPr>
        <p:spPr>
          <a:xfrm>
            <a:off x="5604136" y="3748050"/>
            <a:ext cx="320199" cy="320198"/>
          </a:xfrm>
          <a:custGeom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679" h="19679" extrusionOk="0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  <a:close/>
              </a:path>
            </a:pathLst>
          </a:custGeom>
          <a:solidFill>
            <a:schemeClr val="accent1">
              <a:lumMod val="60000"/>
              <a:lumOff val="40000"/>
            </a:schemeClr>
          </a:solidFill>
          <a:ln w="12700" cap="flat">
            <a:noFill/>
            <a:miter lim="400000"/>
          </a:ln>
          <a:effectLst/>
        </p:spPr>
        <p:txBody>
          <a:bodyPr wrap="square" lIns="50800" tIns="50800" rIns="50800" bIns="50800" numCol="1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defRPr sz="32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Light"/>
              </a:defRPr>
            </a:pPr>
            <a:endParaRPr sz="3200">
              <a:solidFill>
                <a:srgbClr val="FFFFFF"/>
              </a:solidFill>
              <a:latin typeface="微软雅黑"/>
              <a:ea typeface="微软雅黑"/>
              <a:sym typeface="Arial" pitchFamily="34" charset="0"/>
            </a:endParaRPr>
          </a:p>
        </p:txBody>
      </p:sp>
      <p:sp>
        <p:nvSpPr>
          <p:cNvPr id="18" name="Shape 96"/>
          <p:cNvSpPr/>
          <p:nvPr>
            <p:custDataLst>
              <p:tags r:id="rId14"/>
            </p:custDataLst>
          </p:nvPr>
        </p:nvSpPr>
        <p:spPr>
          <a:xfrm>
            <a:off x="5925125" y="3748050"/>
            <a:ext cx="320199" cy="320198"/>
          </a:xfrm>
          <a:custGeom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679" h="19679" extrusionOk="0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  <a:close/>
              </a:path>
            </a:pathLst>
          </a:custGeom>
          <a:solidFill>
            <a:schemeClr val="accent1">
              <a:lumMod val="60000"/>
              <a:lumOff val="40000"/>
            </a:schemeClr>
          </a:solidFill>
          <a:ln w="12700" cap="flat">
            <a:noFill/>
            <a:miter lim="400000"/>
          </a:ln>
          <a:effectLst/>
        </p:spPr>
        <p:txBody>
          <a:bodyPr wrap="square" lIns="50800" tIns="50800" rIns="50800" bIns="50800" numCol="1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defRPr sz="32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Light"/>
              </a:defRPr>
            </a:pPr>
            <a:endParaRPr sz="3200">
              <a:solidFill>
                <a:srgbClr val="FFFFFF"/>
              </a:solidFill>
              <a:latin typeface="微软雅黑"/>
              <a:ea typeface="微软雅黑"/>
              <a:sym typeface="Arial" pitchFamily="34" charset="0"/>
            </a:endParaRPr>
          </a:p>
        </p:txBody>
      </p:sp>
      <p:sp>
        <p:nvSpPr>
          <p:cNvPr id="15" name="Shape 87"/>
          <p:cNvSpPr/>
          <p:nvPr>
            <p:custDataLst>
              <p:tags r:id="rId15"/>
            </p:custDataLst>
          </p:nvPr>
        </p:nvSpPr>
        <p:spPr>
          <a:xfrm>
            <a:off x="5604136" y="3427853"/>
            <a:ext cx="320199" cy="320198"/>
          </a:xfrm>
          <a:custGeom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679" h="19679" extrusionOk="0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  <a:close/>
              </a:path>
            </a:pathLst>
          </a:custGeom>
          <a:solidFill>
            <a:schemeClr val="accent6">
              <a:lumMod val="60000"/>
              <a:lumOff val="40000"/>
            </a:schemeClr>
          </a:solidFill>
          <a:ln w="12700" cap="flat">
            <a:noFill/>
            <a:miter lim="400000"/>
          </a:ln>
          <a:effectLst/>
        </p:spPr>
        <p:txBody>
          <a:bodyPr wrap="square" lIns="50800" tIns="50800" rIns="50800" bIns="50800" numCol="1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defRPr sz="32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Light"/>
              </a:defRPr>
            </a:pPr>
            <a:endParaRPr sz="3200">
              <a:solidFill>
                <a:srgbClr val="FFFFFF"/>
              </a:solidFill>
              <a:latin typeface="微软雅黑"/>
              <a:ea typeface="微软雅黑"/>
              <a:sym typeface="Arial" pitchFamily="34" charset="0"/>
            </a:endParaRPr>
          </a:p>
        </p:txBody>
      </p:sp>
      <p:sp>
        <p:nvSpPr>
          <p:cNvPr id="54" name="任意多边形 34"/>
          <p:cNvSpPr/>
          <p:nvPr>
            <p:custDataLst>
              <p:tags r:id="rId16"/>
            </p:custDataLst>
          </p:nvPr>
        </p:nvSpPr>
        <p:spPr bwMode="auto">
          <a:xfrm>
            <a:off x="1429982" y="2724845"/>
            <a:ext cx="319103" cy="307355"/>
          </a:xfrm>
          <a:custGeom>
            <a:gdLst>
              <a:gd name="T0" fmla="*/ 4096 w 6827"/>
              <a:gd name="T1" fmla="*/ 4551 h 6827"/>
              <a:gd name="T2" fmla="*/ 6258 w 6827"/>
              <a:gd name="T3" fmla="*/ 4096 h 6827"/>
              <a:gd name="T4" fmla="*/ 2348 w 6827"/>
              <a:gd name="T5" fmla="*/ 4911 h 6827"/>
              <a:gd name="T6" fmla="*/ 569 w 6827"/>
              <a:gd name="T7" fmla="*/ 4551 h 6827"/>
              <a:gd name="T8" fmla="*/ 569 w 6827"/>
              <a:gd name="T9" fmla="*/ 3982 h 6827"/>
              <a:gd name="T10" fmla="*/ 1707 w 6827"/>
              <a:gd name="T11" fmla="*/ 2503 h 6827"/>
              <a:gd name="T12" fmla="*/ 3868 w 6827"/>
              <a:gd name="T13" fmla="*/ 2731 h 6827"/>
              <a:gd name="T14" fmla="*/ 5827 w 6827"/>
              <a:gd name="T15" fmla="*/ 2004 h 6827"/>
              <a:gd name="T16" fmla="*/ 6258 w 6827"/>
              <a:gd name="T17" fmla="*/ 1820 h 6827"/>
              <a:gd name="T18" fmla="*/ 4779 w 6827"/>
              <a:gd name="T19" fmla="*/ 0 h 6827"/>
              <a:gd name="T20" fmla="*/ 2854 w 6827"/>
              <a:gd name="T21" fmla="*/ 2381 h 6827"/>
              <a:gd name="T22" fmla="*/ 1239 w 6827"/>
              <a:gd name="T23" fmla="*/ 2257 h 6827"/>
              <a:gd name="T24" fmla="*/ 569 w 6827"/>
              <a:gd name="T25" fmla="*/ 2844 h 6827"/>
              <a:gd name="T26" fmla="*/ 569 w 6827"/>
              <a:gd name="T27" fmla="*/ 2276 h 6827"/>
              <a:gd name="T28" fmla="*/ 569 w 6827"/>
              <a:gd name="T29" fmla="*/ 1707 h 6827"/>
              <a:gd name="T30" fmla="*/ 569 w 6827"/>
              <a:gd name="T31" fmla="*/ 1138 h 6827"/>
              <a:gd name="T32" fmla="*/ 569 w 6827"/>
              <a:gd name="T33" fmla="*/ 569 h 6827"/>
              <a:gd name="T34" fmla="*/ 341 w 6827"/>
              <a:gd name="T35" fmla="*/ 0 h 6827"/>
              <a:gd name="T36" fmla="*/ 114 w 6827"/>
              <a:gd name="T37" fmla="*/ 569 h 6827"/>
              <a:gd name="T38" fmla="*/ 114 w 6827"/>
              <a:gd name="T39" fmla="*/ 1138 h 6827"/>
              <a:gd name="T40" fmla="*/ 114 w 6827"/>
              <a:gd name="T41" fmla="*/ 1707 h 6827"/>
              <a:gd name="T42" fmla="*/ 114 w 6827"/>
              <a:gd name="T43" fmla="*/ 2276 h 6827"/>
              <a:gd name="T44" fmla="*/ 114 w 6827"/>
              <a:gd name="T45" fmla="*/ 2844 h 6827"/>
              <a:gd name="T46" fmla="*/ 114 w 6827"/>
              <a:gd name="T47" fmla="*/ 3413 h 6827"/>
              <a:gd name="T48" fmla="*/ 114 w 6827"/>
              <a:gd name="T49" fmla="*/ 3982 h 6827"/>
              <a:gd name="T50" fmla="*/ 114 w 6827"/>
              <a:gd name="T51" fmla="*/ 4551 h 6827"/>
              <a:gd name="T52" fmla="*/ 114 w 6827"/>
              <a:gd name="T53" fmla="*/ 5120 h 6827"/>
              <a:gd name="T54" fmla="*/ 114 w 6827"/>
              <a:gd name="T55" fmla="*/ 5689 h 6827"/>
              <a:gd name="T56" fmla="*/ 114 w 6827"/>
              <a:gd name="T57" fmla="*/ 6258 h 6827"/>
              <a:gd name="T58" fmla="*/ 683 w 6827"/>
              <a:gd name="T59" fmla="*/ 6713 h 6827"/>
              <a:gd name="T60" fmla="*/ 1252 w 6827"/>
              <a:gd name="T61" fmla="*/ 6713 h 6827"/>
              <a:gd name="T62" fmla="*/ 1820 w 6827"/>
              <a:gd name="T63" fmla="*/ 6713 h 6827"/>
              <a:gd name="T64" fmla="*/ 2389 w 6827"/>
              <a:gd name="T65" fmla="*/ 6713 h 6827"/>
              <a:gd name="T66" fmla="*/ 2958 w 6827"/>
              <a:gd name="T67" fmla="*/ 6713 h 6827"/>
              <a:gd name="T68" fmla="*/ 3527 w 6827"/>
              <a:gd name="T69" fmla="*/ 6713 h 6827"/>
              <a:gd name="T70" fmla="*/ 4096 w 6827"/>
              <a:gd name="T71" fmla="*/ 6713 h 6827"/>
              <a:gd name="T72" fmla="*/ 4665 w 6827"/>
              <a:gd name="T73" fmla="*/ 6713 h 6827"/>
              <a:gd name="T74" fmla="*/ 5234 w 6827"/>
              <a:gd name="T75" fmla="*/ 6713 h 6827"/>
              <a:gd name="T76" fmla="*/ 5803 w 6827"/>
              <a:gd name="T77" fmla="*/ 6713 h 6827"/>
              <a:gd name="T78" fmla="*/ 6371 w 6827"/>
              <a:gd name="T79" fmla="*/ 6713 h 6827"/>
              <a:gd name="T80" fmla="*/ 6827 w 6827"/>
              <a:gd name="T81" fmla="*/ 6485 h 6827"/>
              <a:gd name="T82" fmla="*/ 6371 w 6827"/>
              <a:gd name="T83" fmla="*/ 6258 h 6827"/>
              <a:gd name="T84" fmla="*/ 5803 w 6827"/>
              <a:gd name="T85" fmla="*/ 6258 h 6827"/>
              <a:gd name="T86" fmla="*/ 5234 w 6827"/>
              <a:gd name="T87" fmla="*/ 6258 h 6827"/>
              <a:gd name="T88" fmla="*/ 4665 w 6827"/>
              <a:gd name="T89" fmla="*/ 6258 h 6827"/>
              <a:gd name="T90" fmla="*/ 4096 w 6827"/>
              <a:gd name="T91" fmla="*/ 6258 h 6827"/>
              <a:gd name="T92" fmla="*/ 3527 w 6827"/>
              <a:gd name="T93" fmla="*/ 6258 h 6827"/>
              <a:gd name="T94" fmla="*/ 2958 w 6827"/>
              <a:gd name="T95" fmla="*/ 6258 h 6827"/>
              <a:gd name="T96" fmla="*/ 2389 w 6827"/>
              <a:gd name="T97" fmla="*/ 6258 h 6827"/>
              <a:gd name="T98" fmla="*/ 1820 w 6827"/>
              <a:gd name="T99" fmla="*/ 6258 h 6827"/>
              <a:gd name="T100" fmla="*/ 1252 w 6827"/>
              <a:gd name="T101" fmla="*/ 6258 h 6827"/>
              <a:gd name="T102" fmla="*/ 683 w 6827"/>
              <a:gd name="T103" fmla="*/ 6258 h 6827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</a:cxnLst>
            <a:rect l="0" t="0" r="r" b="b"/>
            <a:pathLst>
              <a:path w="6825" h="6825">
                <a:moveTo>
                  <a:pt x="1263" y="5234"/>
                </a:moveTo>
                <a:cubicBezTo>
                  <a:pt x="1316" y="5493"/>
                  <a:pt x="1546" y="5689"/>
                  <a:pt x="1820" y="5689"/>
                </a:cubicBezTo>
                <a:cubicBezTo>
                  <a:pt x="2114" y="5689"/>
                  <a:pt x="2354" y="5464"/>
                  <a:pt x="2383" y="5178"/>
                </a:cubicBezTo>
                <a:lnTo>
                  <a:pt x="3568" y="4191"/>
                </a:lnTo>
                <a:cubicBezTo>
                  <a:pt x="3652" y="4401"/>
                  <a:pt x="3856" y="4551"/>
                  <a:pt x="4096" y="4551"/>
                </a:cubicBezTo>
                <a:cubicBezTo>
                  <a:pt x="4348" y="4551"/>
                  <a:pt x="4560" y="4385"/>
                  <a:pt x="4635" y="4157"/>
                </a:cubicBezTo>
                <a:lnTo>
                  <a:pt x="5696" y="4736"/>
                </a:lnTo>
                <a:cubicBezTo>
                  <a:pt x="5732" y="5016"/>
                  <a:pt x="5969" y="5234"/>
                  <a:pt x="6258" y="5234"/>
                </a:cubicBezTo>
                <a:cubicBezTo>
                  <a:pt x="6571" y="5234"/>
                  <a:pt x="6827" y="4979"/>
                  <a:pt x="6827" y="4665"/>
                </a:cubicBezTo>
                <a:cubicBezTo>
                  <a:pt x="6827" y="4351"/>
                  <a:pt x="6571" y="4096"/>
                  <a:pt x="6258" y="4096"/>
                </a:cubicBezTo>
                <a:cubicBezTo>
                  <a:pt x="6006" y="4096"/>
                  <a:pt x="5794" y="4262"/>
                  <a:pt x="5719" y="4490"/>
                </a:cubicBezTo>
                <a:lnTo>
                  <a:pt x="4658" y="3911"/>
                </a:lnTo>
                <a:cubicBezTo>
                  <a:pt x="4622" y="3631"/>
                  <a:pt x="4385" y="3413"/>
                  <a:pt x="4096" y="3413"/>
                </a:cubicBezTo>
                <a:cubicBezTo>
                  <a:pt x="3802" y="3413"/>
                  <a:pt x="3563" y="3638"/>
                  <a:pt x="3533" y="3924"/>
                </a:cubicBezTo>
                <a:lnTo>
                  <a:pt x="2348" y="4911"/>
                </a:lnTo>
                <a:cubicBezTo>
                  <a:pt x="2265" y="4701"/>
                  <a:pt x="2060" y="4551"/>
                  <a:pt x="1820" y="4551"/>
                </a:cubicBezTo>
                <a:cubicBezTo>
                  <a:pt x="1546" y="4551"/>
                  <a:pt x="1316" y="4747"/>
                  <a:pt x="1263" y="5006"/>
                </a:cubicBezTo>
                <a:lnTo>
                  <a:pt x="455" y="5006"/>
                </a:lnTo>
                <a:lnTo>
                  <a:pt x="455" y="4551"/>
                </a:lnTo>
                <a:lnTo>
                  <a:pt x="569" y="4551"/>
                </a:lnTo>
                <a:cubicBezTo>
                  <a:pt x="632" y="4551"/>
                  <a:pt x="683" y="4500"/>
                  <a:pt x="683" y="4437"/>
                </a:cubicBezTo>
                <a:cubicBezTo>
                  <a:pt x="683" y="4374"/>
                  <a:pt x="632" y="4324"/>
                  <a:pt x="569" y="4324"/>
                </a:cubicBezTo>
                <a:lnTo>
                  <a:pt x="455" y="4324"/>
                </a:lnTo>
                <a:lnTo>
                  <a:pt x="455" y="3982"/>
                </a:lnTo>
                <a:lnTo>
                  <a:pt x="569" y="3982"/>
                </a:lnTo>
                <a:cubicBezTo>
                  <a:pt x="632" y="3982"/>
                  <a:pt x="683" y="3931"/>
                  <a:pt x="683" y="3868"/>
                </a:cubicBezTo>
                <a:cubicBezTo>
                  <a:pt x="683" y="3806"/>
                  <a:pt x="632" y="3755"/>
                  <a:pt x="569" y="3755"/>
                </a:cubicBezTo>
                <a:lnTo>
                  <a:pt x="480" y="3755"/>
                </a:lnTo>
                <a:lnTo>
                  <a:pt x="1407" y="2416"/>
                </a:lnTo>
                <a:cubicBezTo>
                  <a:pt x="1494" y="2470"/>
                  <a:pt x="1596" y="2503"/>
                  <a:pt x="1707" y="2503"/>
                </a:cubicBezTo>
                <a:cubicBezTo>
                  <a:pt x="1888" y="2503"/>
                  <a:pt x="2048" y="2416"/>
                  <a:pt x="2152" y="2284"/>
                </a:cubicBezTo>
                <a:lnTo>
                  <a:pt x="2752" y="2584"/>
                </a:lnTo>
                <a:cubicBezTo>
                  <a:pt x="2740" y="2631"/>
                  <a:pt x="2731" y="2680"/>
                  <a:pt x="2731" y="2731"/>
                </a:cubicBezTo>
                <a:cubicBezTo>
                  <a:pt x="2731" y="3044"/>
                  <a:pt x="2986" y="3300"/>
                  <a:pt x="3300" y="3300"/>
                </a:cubicBezTo>
                <a:cubicBezTo>
                  <a:pt x="3613" y="3300"/>
                  <a:pt x="3868" y="3044"/>
                  <a:pt x="3868" y="2731"/>
                </a:cubicBezTo>
                <a:cubicBezTo>
                  <a:pt x="3868" y="2608"/>
                  <a:pt x="3829" y="2496"/>
                  <a:pt x="3763" y="2403"/>
                </a:cubicBezTo>
                <a:lnTo>
                  <a:pt x="4488" y="1055"/>
                </a:lnTo>
                <a:cubicBezTo>
                  <a:pt x="4574" y="1107"/>
                  <a:pt x="4672" y="1138"/>
                  <a:pt x="4779" y="1138"/>
                </a:cubicBezTo>
                <a:cubicBezTo>
                  <a:pt x="4891" y="1138"/>
                  <a:pt x="4995" y="1104"/>
                  <a:pt x="5083" y="1048"/>
                </a:cubicBezTo>
                <a:lnTo>
                  <a:pt x="5827" y="2004"/>
                </a:lnTo>
                <a:cubicBezTo>
                  <a:pt x="5829" y="2007"/>
                  <a:pt x="5833" y="2009"/>
                  <a:pt x="5836" y="2011"/>
                </a:cubicBezTo>
                <a:cubicBezTo>
                  <a:pt x="5745" y="2112"/>
                  <a:pt x="5689" y="2244"/>
                  <a:pt x="5689" y="2389"/>
                </a:cubicBezTo>
                <a:cubicBezTo>
                  <a:pt x="5689" y="2703"/>
                  <a:pt x="5944" y="2958"/>
                  <a:pt x="6258" y="2958"/>
                </a:cubicBezTo>
                <a:cubicBezTo>
                  <a:pt x="6571" y="2958"/>
                  <a:pt x="6827" y="2703"/>
                  <a:pt x="6827" y="2389"/>
                </a:cubicBezTo>
                <a:cubicBezTo>
                  <a:pt x="6827" y="2076"/>
                  <a:pt x="6571" y="1820"/>
                  <a:pt x="6258" y="1820"/>
                </a:cubicBezTo>
                <a:cubicBezTo>
                  <a:pt x="6170" y="1820"/>
                  <a:pt x="6087" y="1842"/>
                  <a:pt x="6013" y="1878"/>
                </a:cubicBezTo>
                <a:cubicBezTo>
                  <a:pt x="6010" y="1874"/>
                  <a:pt x="6010" y="1869"/>
                  <a:pt x="6006" y="1864"/>
                </a:cubicBezTo>
                <a:lnTo>
                  <a:pt x="5248" y="890"/>
                </a:lnTo>
                <a:cubicBezTo>
                  <a:pt x="5311" y="798"/>
                  <a:pt x="5348" y="688"/>
                  <a:pt x="5348" y="569"/>
                </a:cubicBezTo>
                <a:cubicBezTo>
                  <a:pt x="5348" y="255"/>
                  <a:pt x="5092" y="0"/>
                  <a:pt x="4779" y="0"/>
                </a:cubicBezTo>
                <a:cubicBezTo>
                  <a:pt x="4465" y="0"/>
                  <a:pt x="4210" y="255"/>
                  <a:pt x="4210" y="569"/>
                </a:cubicBezTo>
                <a:cubicBezTo>
                  <a:pt x="4210" y="691"/>
                  <a:pt x="4249" y="804"/>
                  <a:pt x="4315" y="897"/>
                </a:cubicBezTo>
                <a:lnTo>
                  <a:pt x="3590" y="2244"/>
                </a:lnTo>
                <a:cubicBezTo>
                  <a:pt x="3505" y="2193"/>
                  <a:pt x="3406" y="2162"/>
                  <a:pt x="3300" y="2162"/>
                </a:cubicBezTo>
                <a:cubicBezTo>
                  <a:pt x="3118" y="2162"/>
                  <a:pt x="2959" y="2248"/>
                  <a:pt x="2854" y="2381"/>
                </a:cubicBezTo>
                <a:lnTo>
                  <a:pt x="2254" y="2081"/>
                </a:lnTo>
                <a:cubicBezTo>
                  <a:pt x="2267" y="2034"/>
                  <a:pt x="2276" y="1985"/>
                  <a:pt x="2276" y="1934"/>
                </a:cubicBezTo>
                <a:cubicBezTo>
                  <a:pt x="2276" y="1621"/>
                  <a:pt x="2020" y="1365"/>
                  <a:pt x="1707" y="1365"/>
                </a:cubicBezTo>
                <a:cubicBezTo>
                  <a:pt x="1393" y="1365"/>
                  <a:pt x="1138" y="1621"/>
                  <a:pt x="1138" y="1934"/>
                </a:cubicBezTo>
                <a:cubicBezTo>
                  <a:pt x="1138" y="2054"/>
                  <a:pt x="1176" y="2166"/>
                  <a:pt x="1239" y="2257"/>
                </a:cubicBezTo>
                <a:lnTo>
                  <a:pt x="593" y="3191"/>
                </a:lnTo>
                <a:cubicBezTo>
                  <a:pt x="585" y="3189"/>
                  <a:pt x="578" y="3186"/>
                  <a:pt x="569" y="3186"/>
                </a:cubicBezTo>
                <a:lnTo>
                  <a:pt x="455" y="3186"/>
                </a:lnTo>
                <a:lnTo>
                  <a:pt x="455" y="2844"/>
                </a:lnTo>
                <a:lnTo>
                  <a:pt x="569" y="2844"/>
                </a:lnTo>
                <a:cubicBezTo>
                  <a:pt x="632" y="2844"/>
                  <a:pt x="683" y="2794"/>
                  <a:pt x="683" y="2731"/>
                </a:cubicBezTo>
                <a:cubicBezTo>
                  <a:pt x="683" y="2668"/>
                  <a:pt x="632" y="2617"/>
                  <a:pt x="569" y="2617"/>
                </a:cubicBezTo>
                <a:lnTo>
                  <a:pt x="455" y="2617"/>
                </a:lnTo>
                <a:lnTo>
                  <a:pt x="455" y="2276"/>
                </a:lnTo>
                <a:lnTo>
                  <a:pt x="569" y="2276"/>
                </a:lnTo>
                <a:cubicBezTo>
                  <a:pt x="632" y="2276"/>
                  <a:pt x="683" y="2225"/>
                  <a:pt x="683" y="2162"/>
                </a:cubicBezTo>
                <a:cubicBezTo>
                  <a:pt x="683" y="2099"/>
                  <a:pt x="632" y="2048"/>
                  <a:pt x="569" y="2048"/>
                </a:cubicBezTo>
                <a:lnTo>
                  <a:pt x="455" y="2048"/>
                </a:lnTo>
                <a:lnTo>
                  <a:pt x="455" y="1707"/>
                </a:lnTo>
                <a:lnTo>
                  <a:pt x="569" y="1707"/>
                </a:lnTo>
                <a:cubicBezTo>
                  <a:pt x="632" y="1707"/>
                  <a:pt x="683" y="1656"/>
                  <a:pt x="683" y="1593"/>
                </a:cubicBezTo>
                <a:cubicBezTo>
                  <a:pt x="683" y="1530"/>
                  <a:pt x="632" y="1479"/>
                  <a:pt x="569" y="1479"/>
                </a:cubicBezTo>
                <a:lnTo>
                  <a:pt x="455" y="1479"/>
                </a:lnTo>
                <a:lnTo>
                  <a:pt x="455" y="1138"/>
                </a:lnTo>
                <a:lnTo>
                  <a:pt x="569" y="1138"/>
                </a:lnTo>
                <a:cubicBezTo>
                  <a:pt x="632" y="1138"/>
                  <a:pt x="683" y="1087"/>
                  <a:pt x="683" y="1024"/>
                </a:cubicBezTo>
                <a:cubicBezTo>
                  <a:pt x="683" y="961"/>
                  <a:pt x="632" y="910"/>
                  <a:pt x="569" y="910"/>
                </a:cubicBezTo>
                <a:lnTo>
                  <a:pt x="455" y="910"/>
                </a:lnTo>
                <a:lnTo>
                  <a:pt x="455" y="569"/>
                </a:lnTo>
                <a:lnTo>
                  <a:pt x="569" y="569"/>
                </a:lnTo>
                <a:cubicBezTo>
                  <a:pt x="632" y="569"/>
                  <a:pt x="683" y="518"/>
                  <a:pt x="683" y="455"/>
                </a:cubicBezTo>
                <a:cubicBezTo>
                  <a:pt x="683" y="392"/>
                  <a:pt x="632" y="341"/>
                  <a:pt x="569" y="341"/>
                </a:cubicBezTo>
                <a:lnTo>
                  <a:pt x="455" y="341"/>
                </a:lnTo>
                <a:lnTo>
                  <a:pt x="455" y="114"/>
                </a:lnTo>
                <a:cubicBezTo>
                  <a:pt x="455" y="51"/>
                  <a:pt x="404" y="0"/>
                  <a:pt x="341" y="0"/>
                </a:cubicBezTo>
                <a:cubicBezTo>
                  <a:pt x="278" y="0"/>
                  <a:pt x="228" y="51"/>
                  <a:pt x="228" y="114"/>
                </a:cubicBezTo>
                <a:lnTo>
                  <a:pt x="228" y="341"/>
                </a:lnTo>
                <a:lnTo>
                  <a:pt x="114" y="341"/>
                </a:lnTo>
                <a:cubicBezTo>
                  <a:pt x="51" y="341"/>
                  <a:pt x="0" y="392"/>
                  <a:pt x="0" y="455"/>
                </a:cubicBezTo>
                <a:cubicBezTo>
                  <a:pt x="0" y="518"/>
                  <a:pt x="51" y="569"/>
                  <a:pt x="114" y="569"/>
                </a:cubicBezTo>
                <a:lnTo>
                  <a:pt x="228" y="569"/>
                </a:lnTo>
                <a:lnTo>
                  <a:pt x="228" y="910"/>
                </a:lnTo>
                <a:lnTo>
                  <a:pt x="114" y="910"/>
                </a:lnTo>
                <a:cubicBezTo>
                  <a:pt x="51" y="910"/>
                  <a:pt x="0" y="961"/>
                  <a:pt x="0" y="1024"/>
                </a:cubicBezTo>
                <a:cubicBezTo>
                  <a:pt x="0" y="1087"/>
                  <a:pt x="51" y="1138"/>
                  <a:pt x="114" y="1138"/>
                </a:cubicBezTo>
                <a:lnTo>
                  <a:pt x="228" y="1138"/>
                </a:lnTo>
                <a:lnTo>
                  <a:pt x="228" y="1479"/>
                </a:lnTo>
                <a:lnTo>
                  <a:pt x="114" y="1479"/>
                </a:lnTo>
                <a:cubicBezTo>
                  <a:pt x="51" y="1479"/>
                  <a:pt x="0" y="1530"/>
                  <a:pt x="0" y="1593"/>
                </a:cubicBezTo>
                <a:cubicBezTo>
                  <a:pt x="0" y="1656"/>
                  <a:pt x="51" y="1707"/>
                  <a:pt x="114" y="1707"/>
                </a:cubicBezTo>
                <a:lnTo>
                  <a:pt x="228" y="1707"/>
                </a:lnTo>
                <a:lnTo>
                  <a:pt x="228" y="2048"/>
                </a:lnTo>
                <a:lnTo>
                  <a:pt x="114" y="2048"/>
                </a:lnTo>
                <a:cubicBezTo>
                  <a:pt x="51" y="2048"/>
                  <a:pt x="0" y="2099"/>
                  <a:pt x="0" y="2162"/>
                </a:cubicBezTo>
                <a:cubicBezTo>
                  <a:pt x="0" y="2225"/>
                  <a:pt x="51" y="2276"/>
                  <a:pt x="114" y="2276"/>
                </a:cubicBezTo>
                <a:lnTo>
                  <a:pt x="228" y="2276"/>
                </a:lnTo>
                <a:lnTo>
                  <a:pt x="228" y="2617"/>
                </a:lnTo>
                <a:lnTo>
                  <a:pt x="114" y="2617"/>
                </a:lnTo>
                <a:cubicBezTo>
                  <a:pt x="51" y="2617"/>
                  <a:pt x="0" y="2668"/>
                  <a:pt x="0" y="2731"/>
                </a:cubicBezTo>
                <a:cubicBezTo>
                  <a:pt x="0" y="2794"/>
                  <a:pt x="51" y="2844"/>
                  <a:pt x="114" y="2844"/>
                </a:cubicBezTo>
                <a:lnTo>
                  <a:pt x="228" y="2844"/>
                </a:lnTo>
                <a:lnTo>
                  <a:pt x="228" y="3186"/>
                </a:lnTo>
                <a:lnTo>
                  <a:pt x="114" y="3186"/>
                </a:lnTo>
                <a:cubicBezTo>
                  <a:pt x="51" y="3186"/>
                  <a:pt x="0" y="3237"/>
                  <a:pt x="0" y="3300"/>
                </a:cubicBezTo>
                <a:cubicBezTo>
                  <a:pt x="0" y="3362"/>
                  <a:pt x="51" y="3413"/>
                  <a:pt x="114" y="3413"/>
                </a:cubicBezTo>
                <a:lnTo>
                  <a:pt x="228" y="3413"/>
                </a:lnTo>
                <a:lnTo>
                  <a:pt x="228" y="3755"/>
                </a:lnTo>
                <a:lnTo>
                  <a:pt x="114" y="3755"/>
                </a:lnTo>
                <a:cubicBezTo>
                  <a:pt x="51" y="3755"/>
                  <a:pt x="0" y="3806"/>
                  <a:pt x="0" y="3868"/>
                </a:cubicBezTo>
                <a:cubicBezTo>
                  <a:pt x="0" y="3931"/>
                  <a:pt x="51" y="3982"/>
                  <a:pt x="114" y="3982"/>
                </a:cubicBezTo>
                <a:lnTo>
                  <a:pt x="228" y="3982"/>
                </a:lnTo>
                <a:lnTo>
                  <a:pt x="228" y="4324"/>
                </a:lnTo>
                <a:lnTo>
                  <a:pt x="114" y="4324"/>
                </a:lnTo>
                <a:cubicBezTo>
                  <a:pt x="51" y="4324"/>
                  <a:pt x="0" y="4374"/>
                  <a:pt x="0" y="4437"/>
                </a:cubicBezTo>
                <a:cubicBezTo>
                  <a:pt x="0" y="4500"/>
                  <a:pt x="51" y="4551"/>
                  <a:pt x="114" y="4551"/>
                </a:cubicBezTo>
                <a:lnTo>
                  <a:pt x="228" y="4551"/>
                </a:lnTo>
                <a:lnTo>
                  <a:pt x="228" y="4892"/>
                </a:lnTo>
                <a:lnTo>
                  <a:pt x="114" y="4892"/>
                </a:lnTo>
                <a:cubicBezTo>
                  <a:pt x="51" y="4892"/>
                  <a:pt x="0" y="4943"/>
                  <a:pt x="0" y="5006"/>
                </a:cubicBezTo>
                <a:cubicBezTo>
                  <a:pt x="0" y="5069"/>
                  <a:pt x="51" y="5120"/>
                  <a:pt x="114" y="5120"/>
                </a:cubicBezTo>
                <a:lnTo>
                  <a:pt x="228" y="5120"/>
                </a:lnTo>
                <a:lnTo>
                  <a:pt x="228" y="5461"/>
                </a:lnTo>
                <a:lnTo>
                  <a:pt x="114" y="5461"/>
                </a:lnTo>
                <a:cubicBezTo>
                  <a:pt x="51" y="5461"/>
                  <a:pt x="0" y="5512"/>
                  <a:pt x="0" y="5575"/>
                </a:cubicBezTo>
                <a:cubicBezTo>
                  <a:pt x="0" y="5638"/>
                  <a:pt x="51" y="5689"/>
                  <a:pt x="114" y="5689"/>
                </a:cubicBezTo>
                <a:lnTo>
                  <a:pt x="228" y="5689"/>
                </a:lnTo>
                <a:lnTo>
                  <a:pt x="228" y="6030"/>
                </a:lnTo>
                <a:lnTo>
                  <a:pt x="114" y="6030"/>
                </a:lnTo>
                <a:cubicBezTo>
                  <a:pt x="51" y="6030"/>
                  <a:pt x="0" y="6081"/>
                  <a:pt x="0" y="6144"/>
                </a:cubicBezTo>
                <a:cubicBezTo>
                  <a:pt x="0" y="6207"/>
                  <a:pt x="51" y="6258"/>
                  <a:pt x="114" y="6258"/>
                </a:cubicBezTo>
                <a:lnTo>
                  <a:pt x="228" y="6258"/>
                </a:lnTo>
                <a:lnTo>
                  <a:pt x="228" y="6485"/>
                </a:lnTo>
                <a:cubicBezTo>
                  <a:pt x="228" y="6548"/>
                  <a:pt x="278" y="6599"/>
                  <a:pt x="341" y="6599"/>
                </a:cubicBezTo>
                <a:lnTo>
                  <a:pt x="683" y="6599"/>
                </a:lnTo>
                <a:lnTo>
                  <a:pt x="683" y="6713"/>
                </a:lnTo>
                <a:cubicBezTo>
                  <a:pt x="683" y="6776"/>
                  <a:pt x="734" y="6827"/>
                  <a:pt x="796" y="6827"/>
                </a:cubicBezTo>
                <a:cubicBezTo>
                  <a:pt x="859" y="6827"/>
                  <a:pt x="910" y="6776"/>
                  <a:pt x="910" y="6713"/>
                </a:cubicBezTo>
                <a:lnTo>
                  <a:pt x="910" y="6599"/>
                </a:lnTo>
                <a:lnTo>
                  <a:pt x="1252" y="6599"/>
                </a:lnTo>
                <a:lnTo>
                  <a:pt x="1252" y="6713"/>
                </a:lnTo>
                <a:cubicBezTo>
                  <a:pt x="1252" y="6776"/>
                  <a:pt x="1302" y="6827"/>
                  <a:pt x="1365" y="6827"/>
                </a:cubicBezTo>
                <a:cubicBezTo>
                  <a:pt x="1428" y="6827"/>
                  <a:pt x="1479" y="6776"/>
                  <a:pt x="1479" y="6713"/>
                </a:cubicBezTo>
                <a:lnTo>
                  <a:pt x="1479" y="6599"/>
                </a:lnTo>
                <a:lnTo>
                  <a:pt x="1820" y="6599"/>
                </a:lnTo>
                <a:lnTo>
                  <a:pt x="1820" y="6713"/>
                </a:lnTo>
                <a:cubicBezTo>
                  <a:pt x="1820" y="6776"/>
                  <a:pt x="1871" y="6827"/>
                  <a:pt x="1934" y="6827"/>
                </a:cubicBezTo>
                <a:cubicBezTo>
                  <a:pt x="1997" y="6827"/>
                  <a:pt x="2048" y="6776"/>
                  <a:pt x="2048" y="6713"/>
                </a:cubicBezTo>
                <a:lnTo>
                  <a:pt x="2048" y="6599"/>
                </a:lnTo>
                <a:lnTo>
                  <a:pt x="2389" y="6599"/>
                </a:lnTo>
                <a:lnTo>
                  <a:pt x="2389" y="6713"/>
                </a:lnTo>
                <a:cubicBezTo>
                  <a:pt x="2389" y="6776"/>
                  <a:pt x="2440" y="6827"/>
                  <a:pt x="2503" y="6827"/>
                </a:cubicBezTo>
                <a:cubicBezTo>
                  <a:pt x="2566" y="6827"/>
                  <a:pt x="2617" y="6776"/>
                  <a:pt x="2617" y="6713"/>
                </a:cubicBezTo>
                <a:lnTo>
                  <a:pt x="2617" y="6599"/>
                </a:lnTo>
                <a:lnTo>
                  <a:pt x="2958" y="6599"/>
                </a:lnTo>
                <a:lnTo>
                  <a:pt x="2958" y="6713"/>
                </a:lnTo>
                <a:cubicBezTo>
                  <a:pt x="2958" y="6776"/>
                  <a:pt x="3009" y="6827"/>
                  <a:pt x="3072" y="6827"/>
                </a:cubicBezTo>
                <a:cubicBezTo>
                  <a:pt x="3135" y="6827"/>
                  <a:pt x="3186" y="6776"/>
                  <a:pt x="3186" y="6713"/>
                </a:cubicBezTo>
                <a:lnTo>
                  <a:pt x="3186" y="6599"/>
                </a:lnTo>
                <a:lnTo>
                  <a:pt x="3527" y="6599"/>
                </a:lnTo>
                <a:lnTo>
                  <a:pt x="3527" y="6713"/>
                </a:lnTo>
                <a:cubicBezTo>
                  <a:pt x="3527" y="6776"/>
                  <a:pt x="3578" y="6827"/>
                  <a:pt x="3641" y="6827"/>
                </a:cubicBezTo>
                <a:cubicBezTo>
                  <a:pt x="3704" y="6827"/>
                  <a:pt x="3755" y="6776"/>
                  <a:pt x="3755" y="6713"/>
                </a:cubicBezTo>
                <a:lnTo>
                  <a:pt x="3755" y="6599"/>
                </a:lnTo>
                <a:lnTo>
                  <a:pt x="4096" y="6599"/>
                </a:lnTo>
                <a:lnTo>
                  <a:pt x="4096" y="6713"/>
                </a:lnTo>
                <a:cubicBezTo>
                  <a:pt x="4096" y="6776"/>
                  <a:pt x="4147" y="6827"/>
                  <a:pt x="4210" y="6827"/>
                </a:cubicBezTo>
                <a:cubicBezTo>
                  <a:pt x="4273" y="6827"/>
                  <a:pt x="4323" y="6776"/>
                  <a:pt x="4323" y="6713"/>
                </a:cubicBezTo>
                <a:lnTo>
                  <a:pt x="4323" y="6599"/>
                </a:lnTo>
                <a:lnTo>
                  <a:pt x="4665" y="6599"/>
                </a:lnTo>
                <a:lnTo>
                  <a:pt x="4665" y="6713"/>
                </a:lnTo>
                <a:cubicBezTo>
                  <a:pt x="4665" y="6776"/>
                  <a:pt x="4716" y="6827"/>
                  <a:pt x="4779" y="6827"/>
                </a:cubicBezTo>
                <a:cubicBezTo>
                  <a:pt x="4842" y="6827"/>
                  <a:pt x="4892" y="6776"/>
                  <a:pt x="4892" y="6713"/>
                </a:cubicBezTo>
                <a:lnTo>
                  <a:pt x="4892" y="6599"/>
                </a:lnTo>
                <a:lnTo>
                  <a:pt x="5234" y="6599"/>
                </a:lnTo>
                <a:lnTo>
                  <a:pt x="5234" y="6713"/>
                </a:lnTo>
                <a:cubicBezTo>
                  <a:pt x="5234" y="6776"/>
                  <a:pt x="5285" y="6827"/>
                  <a:pt x="5347" y="6827"/>
                </a:cubicBezTo>
                <a:cubicBezTo>
                  <a:pt x="5410" y="6827"/>
                  <a:pt x="5461" y="6776"/>
                  <a:pt x="5461" y="6713"/>
                </a:cubicBezTo>
                <a:lnTo>
                  <a:pt x="5461" y="6599"/>
                </a:lnTo>
                <a:lnTo>
                  <a:pt x="5803" y="6599"/>
                </a:lnTo>
                <a:lnTo>
                  <a:pt x="5803" y="6713"/>
                </a:lnTo>
                <a:cubicBezTo>
                  <a:pt x="5803" y="6776"/>
                  <a:pt x="5853" y="6827"/>
                  <a:pt x="5916" y="6827"/>
                </a:cubicBezTo>
                <a:cubicBezTo>
                  <a:pt x="5979" y="6827"/>
                  <a:pt x="6030" y="6776"/>
                  <a:pt x="6030" y="6713"/>
                </a:cubicBezTo>
                <a:lnTo>
                  <a:pt x="6030" y="6599"/>
                </a:lnTo>
                <a:lnTo>
                  <a:pt x="6371" y="6599"/>
                </a:lnTo>
                <a:lnTo>
                  <a:pt x="6371" y="6713"/>
                </a:lnTo>
                <a:cubicBezTo>
                  <a:pt x="6371" y="6776"/>
                  <a:pt x="6422" y="6827"/>
                  <a:pt x="6485" y="6827"/>
                </a:cubicBezTo>
                <a:cubicBezTo>
                  <a:pt x="6548" y="6827"/>
                  <a:pt x="6599" y="6776"/>
                  <a:pt x="6599" y="6713"/>
                </a:cubicBezTo>
                <a:lnTo>
                  <a:pt x="6599" y="6599"/>
                </a:lnTo>
                <a:lnTo>
                  <a:pt x="6713" y="6599"/>
                </a:lnTo>
                <a:cubicBezTo>
                  <a:pt x="6776" y="6599"/>
                  <a:pt x="6827" y="6548"/>
                  <a:pt x="6827" y="6485"/>
                </a:cubicBezTo>
                <a:cubicBezTo>
                  <a:pt x="6827" y="6422"/>
                  <a:pt x="6776" y="6372"/>
                  <a:pt x="6713" y="6372"/>
                </a:cubicBezTo>
                <a:lnTo>
                  <a:pt x="6599" y="6372"/>
                </a:lnTo>
                <a:lnTo>
                  <a:pt x="6599" y="6258"/>
                </a:lnTo>
                <a:cubicBezTo>
                  <a:pt x="6599" y="6195"/>
                  <a:pt x="6548" y="6144"/>
                  <a:pt x="6485" y="6144"/>
                </a:cubicBezTo>
                <a:cubicBezTo>
                  <a:pt x="6422" y="6144"/>
                  <a:pt x="6371" y="6195"/>
                  <a:pt x="6371" y="6258"/>
                </a:cubicBezTo>
                <a:lnTo>
                  <a:pt x="6371" y="6372"/>
                </a:lnTo>
                <a:lnTo>
                  <a:pt x="6030" y="6372"/>
                </a:lnTo>
                <a:lnTo>
                  <a:pt x="6030" y="6258"/>
                </a:lnTo>
                <a:cubicBezTo>
                  <a:pt x="6030" y="6195"/>
                  <a:pt x="5979" y="6144"/>
                  <a:pt x="5916" y="6144"/>
                </a:cubicBezTo>
                <a:cubicBezTo>
                  <a:pt x="5853" y="6144"/>
                  <a:pt x="5803" y="6195"/>
                  <a:pt x="5803" y="6258"/>
                </a:cubicBezTo>
                <a:lnTo>
                  <a:pt x="5803" y="6372"/>
                </a:lnTo>
                <a:lnTo>
                  <a:pt x="5461" y="6372"/>
                </a:lnTo>
                <a:lnTo>
                  <a:pt x="5461" y="6258"/>
                </a:lnTo>
                <a:cubicBezTo>
                  <a:pt x="5461" y="6195"/>
                  <a:pt x="5410" y="6144"/>
                  <a:pt x="5347" y="6144"/>
                </a:cubicBezTo>
                <a:cubicBezTo>
                  <a:pt x="5285" y="6144"/>
                  <a:pt x="5234" y="6195"/>
                  <a:pt x="5234" y="6258"/>
                </a:cubicBezTo>
                <a:lnTo>
                  <a:pt x="5234" y="6372"/>
                </a:lnTo>
                <a:lnTo>
                  <a:pt x="4892" y="6372"/>
                </a:lnTo>
                <a:lnTo>
                  <a:pt x="4892" y="6258"/>
                </a:lnTo>
                <a:cubicBezTo>
                  <a:pt x="4892" y="6195"/>
                  <a:pt x="4842" y="6144"/>
                  <a:pt x="4779" y="6144"/>
                </a:cubicBezTo>
                <a:cubicBezTo>
                  <a:pt x="4716" y="6144"/>
                  <a:pt x="4665" y="6195"/>
                  <a:pt x="4665" y="6258"/>
                </a:cubicBezTo>
                <a:lnTo>
                  <a:pt x="4665" y="6372"/>
                </a:lnTo>
                <a:lnTo>
                  <a:pt x="4323" y="6372"/>
                </a:lnTo>
                <a:lnTo>
                  <a:pt x="4323" y="6258"/>
                </a:lnTo>
                <a:cubicBezTo>
                  <a:pt x="4323" y="6195"/>
                  <a:pt x="4273" y="6144"/>
                  <a:pt x="4210" y="6144"/>
                </a:cubicBezTo>
                <a:cubicBezTo>
                  <a:pt x="4147" y="6144"/>
                  <a:pt x="4096" y="6195"/>
                  <a:pt x="4096" y="6258"/>
                </a:cubicBezTo>
                <a:lnTo>
                  <a:pt x="4096" y="6372"/>
                </a:lnTo>
                <a:lnTo>
                  <a:pt x="3755" y="6372"/>
                </a:lnTo>
                <a:lnTo>
                  <a:pt x="3755" y="6258"/>
                </a:lnTo>
                <a:cubicBezTo>
                  <a:pt x="3755" y="6195"/>
                  <a:pt x="3704" y="6144"/>
                  <a:pt x="3641" y="6144"/>
                </a:cubicBezTo>
                <a:cubicBezTo>
                  <a:pt x="3578" y="6144"/>
                  <a:pt x="3527" y="6195"/>
                  <a:pt x="3527" y="6258"/>
                </a:cubicBezTo>
                <a:lnTo>
                  <a:pt x="3527" y="6372"/>
                </a:lnTo>
                <a:lnTo>
                  <a:pt x="3186" y="6372"/>
                </a:lnTo>
                <a:lnTo>
                  <a:pt x="3186" y="6258"/>
                </a:lnTo>
                <a:cubicBezTo>
                  <a:pt x="3186" y="6195"/>
                  <a:pt x="3135" y="6144"/>
                  <a:pt x="3072" y="6144"/>
                </a:cubicBezTo>
                <a:cubicBezTo>
                  <a:pt x="3009" y="6144"/>
                  <a:pt x="2958" y="6195"/>
                  <a:pt x="2958" y="6258"/>
                </a:cubicBezTo>
                <a:lnTo>
                  <a:pt x="2958" y="6372"/>
                </a:lnTo>
                <a:lnTo>
                  <a:pt x="2617" y="6372"/>
                </a:lnTo>
                <a:lnTo>
                  <a:pt x="2617" y="6258"/>
                </a:lnTo>
                <a:cubicBezTo>
                  <a:pt x="2617" y="6195"/>
                  <a:pt x="2566" y="6144"/>
                  <a:pt x="2503" y="6144"/>
                </a:cubicBezTo>
                <a:cubicBezTo>
                  <a:pt x="2440" y="6144"/>
                  <a:pt x="2389" y="6195"/>
                  <a:pt x="2389" y="6258"/>
                </a:cubicBezTo>
                <a:lnTo>
                  <a:pt x="2389" y="6372"/>
                </a:lnTo>
                <a:lnTo>
                  <a:pt x="2048" y="6372"/>
                </a:lnTo>
                <a:lnTo>
                  <a:pt x="2048" y="6258"/>
                </a:lnTo>
                <a:cubicBezTo>
                  <a:pt x="2048" y="6195"/>
                  <a:pt x="1997" y="6144"/>
                  <a:pt x="1934" y="6144"/>
                </a:cubicBezTo>
                <a:cubicBezTo>
                  <a:pt x="1871" y="6144"/>
                  <a:pt x="1820" y="6195"/>
                  <a:pt x="1820" y="6258"/>
                </a:cubicBezTo>
                <a:lnTo>
                  <a:pt x="1820" y="6372"/>
                </a:lnTo>
                <a:lnTo>
                  <a:pt x="1479" y="6372"/>
                </a:lnTo>
                <a:lnTo>
                  <a:pt x="1479" y="6258"/>
                </a:lnTo>
                <a:cubicBezTo>
                  <a:pt x="1479" y="6195"/>
                  <a:pt x="1428" y="6144"/>
                  <a:pt x="1365" y="6144"/>
                </a:cubicBezTo>
                <a:cubicBezTo>
                  <a:pt x="1302" y="6144"/>
                  <a:pt x="1252" y="6195"/>
                  <a:pt x="1252" y="6258"/>
                </a:cubicBezTo>
                <a:lnTo>
                  <a:pt x="1252" y="6372"/>
                </a:lnTo>
                <a:lnTo>
                  <a:pt x="910" y="6372"/>
                </a:lnTo>
                <a:lnTo>
                  <a:pt x="910" y="6258"/>
                </a:lnTo>
                <a:cubicBezTo>
                  <a:pt x="910" y="6195"/>
                  <a:pt x="859" y="6144"/>
                  <a:pt x="796" y="6144"/>
                </a:cubicBezTo>
                <a:cubicBezTo>
                  <a:pt x="734" y="6144"/>
                  <a:pt x="683" y="6195"/>
                  <a:pt x="683" y="6258"/>
                </a:cubicBezTo>
                <a:lnTo>
                  <a:pt x="683" y="6372"/>
                </a:lnTo>
                <a:lnTo>
                  <a:pt x="455" y="6372"/>
                </a:lnTo>
                <a:lnTo>
                  <a:pt x="455" y="5234"/>
                </a:lnTo>
                <a:lnTo>
                  <a:pt x="1263" y="5234"/>
                </a:ln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endParaRPr>
              <a:solidFill>
                <a:schemeClr val="dk1"/>
              </a:solidFill>
              <a:latin typeface="微软雅黑"/>
              <a:ea typeface="微软雅黑"/>
              <a:cs typeface="Impact" panose="020b0806030902050204" charset="0"/>
              <a:sym typeface="Arial" pitchFamily="34" charset="0"/>
            </a:endParaRPr>
          </a:p>
        </p:txBody>
      </p:sp>
      <p:sp>
        <p:nvSpPr>
          <p:cNvPr id="55" name="任意多边形 84"/>
          <p:cNvSpPr/>
          <p:nvPr>
            <p:custDataLst>
              <p:tags r:id="rId17"/>
            </p:custDataLst>
          </p:nvPr>
        </p:nvSpPr>
        <p:spPr bwMode="auto">
          <a:xfrm>
            <a:off x="1429982" y="4486138"/>
            <a:ext cx="318041" cy="351149"/>
          </a:xfrm>
          <a:custGeom>
            <a:gdLst>
              <a:gd name="connsiteX0" fmla="*/ 261051 w 522989"/>
              <a:gd name="connsiteY0" fmla="*/ 362763 h 577432"/>
              <a:gd name="connsiteX1" fmla="*/ 288791 w 522989"/>
              <a:gd name="connsiteY1" fmla="*/ 390429 h 577432"/>
              <a:gd name="connsiteX2" fmla="*/ 261051 w 522989"/>
              <a:gd name="connsiteY2" fmla="*/ 418095 h 577432"/>
              <a:gd name="connsiteX3" fmla="*/ 233311 w 522989"/>
              <a:gd name="connsiteY3" fmla="*/ 390429 h 577432"/>
              <a:gd name="connsiteX4" fmla="*/ 261051 w 522989"/>
              <a:gd name="connsiteY4" fmla="*/ 362763 h 577432"/>
              <a:gd name="connsiteX5" fmla="*/ 446328 w 522989"/>
              <a:gd name="connsiteY5" fmla="*/ 358474 h 577432"/>
              <a:gd name="connsiteX6" fmla="*/ 454749 w 522989"/>
              <a:gd name="connsiteY6" fmla="*/ 360086 h 577432"/>
              <a:gd name="connsiteX7" fmla="*/ 483355 w 522989"/>
              <a:gd name="connsiteY7" fmla="*/ 376670 h 577432"/>
              <a:gd name="connsiteX8" fmla="*/ 487969 w 522989"/>
              <a:gd name="connsiteY8" fmla="*/ 391410 h 577432"/>
              <a:gd name="connsiteX9" fmla="*/ 477818 w 522989"/>
              <a:gd name="connsiteY9" fmla="*/ 396938 h 577432"/>
              <a:gd name="connsiteX10" fmla="*/ 472281 w 522989"/>
              <a:gd name="connsiteY10" fmla="*/ 395096 h 577432"/>
              <a:gd name="connsiteX11" fmla="*/ 443675 w 522989"/>
              <a:gd name="connsiteY11" fmla="*/ 378512 h 577432"/>
              <a:gd name="connsiteX12" fmla="*/ 439984 w 522989"/>
              <a:gd name="connsiteY12" fmla="*/ 363772 h 577432"/>
              <a:gd name="connsiteX13" fmla="*/ 446328 w 522989"/>
              <a:gd name="connsiteY13" fmla="*/ 358474 h 577432"/>
              <a:gd name="connsiteX14" fmla="*/ 76344 w 522989"/>
              <a:gd name="connsiteY14" fmla="*/ 358474 h 577432"/>
              <a:gd name="connsiteX15" fmla="*/ 83038 w 522989"/>
              <a:gd name="connsiteY15" fmla="*/ 363772 h 577432"/>
              <a:gd name="connsiteX16" fmla="*/ 79344 w 522989"/>
              <a:gd name="connsiteY16" fmla="*/ 378512 h 577432"/>
              <a:gd name="connsiteX17" fmla="*/ 49796 w 522989"/>
              <a:gd name="connsiteY17" fmla="*/ 395096 h 577432"/>
              <a:gd name="connsiteX18" fmla="*/ 44256 w 522989"/>
              <a:gd name="connsiteY18" fmla="*/ 396938 h 577432"/>
              <a:gd name="connsiteX19" fmla="*/ 35022 w 522989"/>
              <a:gd name="connsiteY19" fmla="*/ 391410 h 577432"/>
              <a:gd name="connsiteX20" fmla="*/ 38716 w 522989"/>
              <a:gd name="connsiteY20" fmla="*/ 376670 h 577432"/>
              <a:gd name="connsiteX21" fmla="*/ 68264 w 522989"/>
              <a:gd name="connsiteY21" fmla="*/ 360086 h 577432"/>
              <a:gd name="connsiteX22" fmla="*/ 76344 w 522989"/>
              <a:gd name="connsiteY22" fmla="*/ 358474 h 577432"/>
              <a:gd name="connsiteX23" fmla="*/ 478723 w 522989"/>
              <a:gd name="connsiteY23" fmla="*/ 249584 h 577432"/>
              <a:gd name="connsiteX24" fmla="*/ 511923 w 522989"/>
              <a:gd name="connsiteY24" fmla="*/ 249584 h 577432"/>
              <a:gd name="connsiteX25" fmla="*/ 522989 w 522989"/>
              <a:gd name="connsiteY25" fmla="*/ 260606 h 577432"/>
              <a:gd name="connsiteX26" fmla="*/ 511923 w 522989"/>
              <a:gd name="connsiteY26" fmla="*/ 271628 h 577432"/>
              <a:gd name="connsiteX27" fmla="*/ 478723 w 522989"/>
              <a:gd name="connsiteY27" fmla="*/ 271628 h 577432"/>
              <a:gd name="connsiteX28" fmla="*/ 467657 w 522989"/>
              <a:gd name="connsiteY28" fmla="*/ 260606 h 577432"/>
              <a:gd name="connsiteX29" fmla="*/ 478723 w 522989"/>
              <a:gd name="connsiteY29" fmla="*/ 249584 h 577432"/>
              <a:gd name="connsiteX30" fmla="*/ 11066 w 522989"/>
              <a:gd name="connsiteY30" fmla="*/ 249584 h 577432"/>
              <a:gd name="connsiteX31" fmla="*/ 44266 w 522989"/>
              <a:gd name="connsiteY31" fmla="*/ 249584 h 577432"/>
              <a:gd name="connsiteX32" fmla="*/ 55332 w 522989"/>
              <a:gd name="connsiteY32" fmla="*/ 260606 h 577432"/>
              <a:gd name="connsiteX33" fmla="*/ 44266 w 522989"/>
              <a:gd name="connsiteY33" fmla="*/ 271628 h 577432"/>
              <a:gd name="connsiteX34" fmla="*/ 11066 w 522989"/>
              <a:gd name="connsiteY34" fmla="*/ 271628 h 577432"/>
              <a:gd name="connsiteX35" fmla="*/ 0 w 522989"/>
              <a:gd name="connsiteY35" fmla="*/ 260606 h 577432"/>
              <a:gd name="connsiteX36" fmla="*/ 11066 w 522989"/>
              <a:gd name="connsiteY36" fmla="*/ 249584 h 577432"/>
              <a:gd name="connsiteX37" fmla="*/ 261050 w 522989"/>
              <a:gd name="connsiteY37" fmla="*/ 167622 h 577432"/>
              <a:gd name="connsiteX38" fmla="*/ 287754 w 522989"/>
              <a:gd name="connsiteY38" fmla="*/ 193402 h 577432"/>
              <a:gd name="connsiteX39" fmla="*/ 287754 w 522989"/>
              <a:gd name="connsiteY39" fmla="*/ 232993 h 577432"/>
              <a:gd name="connsiteX40" fmla="*/ 286833 w 522989"/>
              <a:gd name="connsiteY40" fmla="*/ 248645 h 577432"/>
              <a:gd name="connsiteX41" fmla="*/ 276704 w 522989"/>
              <a:gd name="connsiteY41" fmla="*/ 327828 h 577432"/>
              <a:gd name="connsiteX42" fmla="*/ 261050 w 522989"/>
              <a:gd name="connsiteY42" fmla="*/ 340718 h 577432"/>
              <a:gd name="connsiteX43" fmla="*/ 246317 w 522989"/>
              <a:gd name="connsiteY43" fmla="*/ 327828 h 577432"/>
              <a:gd name="connsiteX44" fmla="*/ 236188 w 522989"/>
              <a:gd name="connsiteY44" fmla="*/ 248645 h 577432"/>
              <a:gd name="connsiteX45" fmla="*/ 234346 w 522989"/>
              <a:gd name="connsiteY45" fmla="*/ 232993 h 577432"/>
              <a:gd name="connsiteX46" fmla="*/ 234346 w 522989"/>
              <a:gd name="connsiteY46" fmla="*/ 193402 h 577432"/>
              <a:gd name="connsiteX47" fmla="*/ 261050 w 522989"/>
              <a:gd name="connsiteY47" fmla="*/ 167622 h 577432"/>
              <a:gd name="connsiteX48" fmla="*/ 261034 w 522989"/>
              <a:gd name="connsiteY48" fmla="*/ 133592 h 577432"/>
              <a:gd name="connsiteX49" fmla="*/ 130076 w 522989"/>
              <a:gd name="connsiteY49" fmla="*/ 258825 h 577432"/>
              <a:gd name="connsiteX50" fmla="*/ 165121 w 522989"/>
              <a:gd name="connsiteY50" fmla="*/ 356433 h 577432"/>
              <a:gd name="connsiteX51" fmla="*/ 190022 w 522989"/>
              <a:gd name="connsiteY51" fmla="*/ 418129 h 577432"/>
              <a:gd name="connsiteX52" fmla="*/ 206622 w 522989"/>
              <a:gd name="connsiteY52" fmla="*/ 442070 h 577432"/>
              <a:gd name="connsiteX53" fmla="*/ 315446 w 522989"/>
              <a:gd name="connsiteY53" fmla="*/ 442070 h 577432"/>
              <a:gd name="connsiteX54" fmla="*/ 332046 w 522989"/>
              <a:gd name="connsiteY54" fmla="*/ 418129 h 577432"/>
              <a:gd name="connsiteX55" fmla="*/ 357869 w 522989"/>
              <a:gd name="connsiteY55" fmla="*/ 357354 h 577432"/>
              <a:gd name="connsiteX56" fmla="*/ 392914 w 522989"/>
              <a:gd name="connsiteY56" fmla="*/ 258825 h 577432"/>
              <a:gd name="connsiteX57" fmla="*/ 261034 w 522989"/>
              <a:gd name="connsiteY57" fmla="*/ 133592 h 577432"/>
              <a:gd name="connsiteX58" fmla="*/ 472281 w 522989"/>
              <a:gd name="connsiteY58" fmla="*/ 126151 h 577432"/>
              <a:gd name="connsiteX59" fmla="*/ 487969 w 522989"/>
              <a:gd name="connsiteY59" fmla="*/ 130757 h 577432"/>
              <a:gd name="connsiteX60" fmla="*/ 483355 w 522989"/>
              <a:gd name="connsiteY60" fmla="*/ 145498 h 577432"/>
              <a:gd name="connsiteX61" fmla="*/ 454749 w 522989"/>
              <a:gd name="connsiteY61" fmla="*/ 162081 h 577432"/>
              <a:gd name="connsiteX62" fmla="*/ 449212 w 522989"/>
              <a:gd name="connsiteY62" fmla="*/ 163924 h 577432"/>
              <a:gd name="connsiteX63" fmla="*/ 439984 w 522989"/>
              <a:gd name="connsiteY63" fmla="*/ 158396 h 577432"/>
              <a:gd name="connsiteX64" fmla="*/ 443675 w 522989"/>
              <a:gd name="connsiteY64" fmla="*/ 142734 h 577432"/>
              <a:gd name="connsiteX65" fmla="*/ 49796 w 522989"/>
              <a:gd name="connsiteY65" fmla="*/ 126151 h 577432"/>
              <a:gd name="connsiteX66" fmla="*/ 79344 w 522989"/>
              <a:gd name="connsiteY66" fmla="*/ 142734 h 577432"/>
              <a:gd name="connsiteX67" fmla="*/ 83038 w 522989"/>
              <a:gd name="connsiteY67" fmla="*/ 158396 h 577432"/>
              <a:gd name="connsiteX68" fmla="*/ 73804 w 522989"/>
              <a:gd name="connsiteY68" fmla="*/ 163924 h 577432"/>
              <a:gd name="connsiteX69" fmla="*/ 68264 w 522989"/>
              <a:gd name="connsiteY69" fmla="*/ 162081 h 577432"/>
              <a:gd name="connsiteX70" fmla="*/ 38716 w 522989"/>
              <a:gd name="connsiteY70" fmla="*/ 145498 h 577432"/>
              <a:gd name="connsiteX71" fmla="*/ 35022 w 522989"/>
              <a:gd name="connsiteY71" fmla="*/ 130757 h 577432"/>
              <a:gd name="connsiteX72" fmla="*/ 49796 w 522989"/>
              <a:gd name="connsiteY72" fmla="*/ 126151 h 577432"/>
              <a:gd name="connsiteX73" fmla="*/ 261034 w 522989"/>
              <a:gd name="connsiteY73" fmla="*/ 88472 h 577432"/>
              <a:gd name="connsiteX74" fmla="*/ 437181 w 522989"/>
              <a:gd name="connsiteY74" fmla="*/ 258825 h 577432"/>
              <a:gd name="connsiteX75" fmla="*/ 394758 w 522989"/>
              <a:gd name="connsiteY75" fmla="*/ 382217 h 577432"/>
              <a:gd name="connsiteX76" fmla="*/ 377236 w 522989"/>
              <a:gd name="connsiteY76" fmla="*/ 418129 h 577432"/>
              <a:gd name="connsiteX77" fmla="*/ 344035 w 522989"/>
              <a:gd name="connsiteY77" fmla="*/ 476141 h 577432"/>
              <a:gd name="connsiteX78" fmla="*/ 341268 w 522989"/>
              <a:gd name="connsiteY78" fmla="*/ 521262 h 577432"/>
              <a:gd name="connsiteX79" fmla="*/ 305301 w 522989"/>
              <a:gd name="connsiteY79" fmla="*/ 559016 h 577432"/>
              <a:gd name="connsiteX80" fmla="*/ 290545 w 522989"/>
              <a:gd name="connsiteY80" fmla="*/ 573749 h 577432"/>
              <a:gd name="connsiteX81" fmla="*/ 278556 w 522989"/>
              <a:gd name="connsiteY81" fmla="*/ 577432 h 577432"/>
              <a:gd name="connsiteX82" fmla="*/ 244434 w 522989"/>
              <a:gd name="connsiteY82" fmla="*/ 577432 h 577432"/>
              <a:gd name="connsiteX83" fmla="*/ 231522 w 522989"/>
              <a:gd name="connsiteY83" fmla="*/ 573749 h 577432"/>
              <a:gd name="connsiteX84" fmla="*/ 217689 w 522989"/>
              <a:gd name="connsiteY84" fmla="*/ 559016 h 577432"/>
              <a:gd name="connsiteX85" fmla="*/ 180799 w 522989"/>
              <a:gd name="connsiteY85" fmla="*/ 521262 h 577432"/>
              <a:gd name="connsiteX86" fmla="*/ 178955 w 522989"/>
              <a:gd name="connsiteY86" fmla="*/ 476141 h 577432"/>
              <a:gd name="connsiteX87" fmla="*/ 145754 w 522989"/>
              <a:gd name="connsiteY87" fmla="*/ 418129 h 577432"/>
              <a:gd name="connsiteX88" fmla="*/ 128232 w 522989"/>
              <a:gd name="connsiteY88" fmla="*/ 382217 h 577432"/>
              <a:gd name="connsiteX89" fmla="*/ 85809 w 522989"/>
              <a:gd name="connsiteY89" fmla="*/ 258825 h 577432"/>
              <a:gd name="connsiteX90" fmla="*/ 261034 w 522989"/>
              <a:gd name="connsiteY90" fmla="*/ 88472 h 577432"/>
              <a:gd name="connsiteX91" fmla="*/ 392070 w 522989"/>
              <a:gd name="connsiteY91" fmla="*/ 35016 h 577432"/>
              <a:gd name="connsiteX92" fmla="*/ 395762 w 522989"/>
              <a:gd name="connsiteY92" fmla="*/ 49759 h 577432"/>
              <a:gd name="connsiteX93" fmla="*/ 379147 w 522989"/>
              <a:gd name="connsiteY93" fmla="*/ 79244 h 577432"/>
              <a:gd name="connsiteX94" fmla="*/ 369917 w 522989"/>
              <a:gd name="connsiteY94" fmla="*/ 84773 h 577432"/>
              <a:gd name="connsiteX95" fmla="*/ 364378 w 522989"/>
              <a:gd name="connsiteY95" fmla="*/ 82930 h 577432"/>
              <a:gd name="connsiteX96" fmla="*/ 360686 w 522989"/>
              <a:gd name="connsiteY96" fmla="*/ 68187 h 577432"/>
              <a:gd name="connsiteX97" fmla="*/ 377301 w 522989"/>
              <a:gd name="connsiteY97" fmla="*/ 38702 h 577432"/>
              <a:gd name="connsiteX98" fmla="*/ 392070 w 522989"/>
              <a:gd name="connsiteY98" fmla="*/ 35016 h 577432"/>
              <a:gd name="connsiteX99" fmla="*/ 131042 w 522989"/>
              <a:gd name="connsiteY99" fmla="*/ 35016 h 577432"/>
              <a:gd name="connsiteX100" fmla="*/ 145759 w 522989"/>
              <a:gd name="connsiteY100" fmla="*/ 38702 h 577432"/>
              <a:gd name="connsiteX101" fmla="*/ 162317 w 522989"/>
              <a:gd name="connsiteY101" fmla="*/ 68187 h 577432"/>
              <a:gd name="connsiteX102" fmla="*/ 158637 w 522989"/>
              <a:gd name="connsiteY102" fmla="*/ 82930 h 577432"/>
              <a:gd name="connsiteX103" fmla="*/ 153118 w 522989"/>
              <a:gd name="connsiteY103" fmla="*/ 84773 h 577432"/>
              <a:gd name="connsiteX104" fmla="*/ 143000 w 522989"/>
              <a:gd name="connsiteY104" fmla="*/ 79244 h 577432"/>
              <a:gd name="connsiteX105" fmla="*/ 126443 w 522989"/>
              <a:gd name="connsiteY105" fmla="*/ 49759 h 577432"/>
              <a:gd name="connsiteX106" fmla="*/ 131042 w 522989"/>
              <a:gd name="connsiteY106" fmla="*/ 35016 h 577432"/>
              <a:gd name="connsiteX107" fmla="*/ 261051 w 522989"/>
              <a:gd name="connsiteY107" fmla="*/ 0 h 577432"/>
              <a:gd name="connsiteX108" fmla="*/ 272073 w 522989"/>
              <a:gd name="connsiteY108" fmla="*/ 11037 h 577432"/>
              <a:gd name="connsiteX109" fmla="*/ 272073 w 522989"/>
              <a:gd name="connsiteY109" fmla="*/ 44147 h 577432"/>
              <a:gd name="connsiteX110" fmla="*/ 261051 w 522989"/>
              <a:gd name="connsiteY110" fmla="*/ 55184 h 577432"/>
              <a:gd name="connsiteX111" fmla="*/ 250029 w 522989"/>
              <a:gd name="connsiteY111" fmla="*/ 44147 h 577432"/>
              <a:gd name="connsiteX112" fmla="*/ 250029 w 522989"/>
              <a:gd name="connsiteY112" fmla="*/ 11037 h 577432"/>
              <a:gd name="connsiteX113" fmla="*/ 261051 w 522989"/>
              <a:gd name="connsiteY113" fmla="*/ 0 h 577432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</a:cxnLst>
            <a:rect l="l" t="t" r="r" b="b"/>
            <a:pathLst>
              <a:path w="522988" h="577432">
                <a:moveTo>
                  <a:pt x="261051" y="362763"/>
                </a:moveTo>
                <a:cubicBezTo>
                  <a:pt x="276371" y="362763"/>
                  <a:pt x="288791" y="375149"/>
                  <a:pt x="288791" y="390429"/>
                </a:cubicBezTo>
                <a:cubicBezTo>
                  <a:pt x="288791" y="405709"/>
                  <a:pt x="276371" y="418095"/>
                  <a:pt x="261051" y="418095"/>
                </a:cubicBezTo>
                <a:cubicBezTo>
                  <a:pt x="245731" y="418095"/>
                  <a:pt x="233311" y="405709"/>
                  <a:pt x="233311" y="390429"/>
                </a:cubicBezTo>
                <a:cubicBezTo>
                  <a:pt x="233311" y="375149"/>
                  <a:pt x="245731" y="362763"/>
                  <a:pt x="261051" y="362763"/>
                </a:cubicBezTo>
                <a:close/>
                <a:moveTo>
                  <a:pt x="446328" y="358474"/>
                </a:moveTo>
                <a:cubicBezTo>
                  <a:pt x="448981" y="357783"/>
                  <a:pt x="451980" y="358243"/>
                  <a:pt x="454749" y="360086"/>
                </a:cubicBezTo>
                <a:lnTo>
                  <a:pt x="483355" y="376670"/>
                </a:lnTo>
                <a:cubicBezTo>
                  <a:pt x="488891" y="379434"/>
                  <a:pt x="490737" y="385883"/>
                  <a:pt x="487969" y="391410"/>
                </a:cubicBezTo>
                <a:cubicBezTo>
                  <a:pt x="486123" y="395096"/>
                  <a:pt x="481509" y="396938"/>
                  <a:pt x="477818" y="396938"/>
                </a:cubicBezTo>
                <a:cubicBezTo>
                  <a:pt x="475973" y="396938"/>
                  <a:pt x="474127" y="396938"/>
                  <a:pt x="472281" y="395096"/>
                </a:cubicBezTo>
                <a:lnTo>
                  <a:pt x="443675" y="378512"/>
                </a:lnTo>
                <a:cubicBezTo>
                  <a:pt x="438139" y="375748"/>
                  <a:pt x="436293" y="369299"/>
                  <a:pt x="439984" y="363772"/>
                </a:cubicBezTo>
                <a:cubicBezTo>
                  <a:pt x="441368" y="361007"/>
                  <a:pt x="443675" y="359165"/>
                  <a:pt x="446328" y="358474"/>
                </a:cubicBezTo>
                <a:close/>
                <a:moveTo>
                  <a:pt x="76344" y="358474"/>
                </a:moveTo>
                <a:cubicBezTo>
                  <a:pt x="79114" y="359165"/>
                  <a:pt x="81653" y="361007"/>
                  <a:pt x="83038" y="363772"/>
                </a:cubicBezTo>
                <a:cubicBezTo>
                  <a:pt x="85808" y="369299"/>
                  <a:pt x="83961" y="375748"/>
                  <a:pt x="79344" y="378512"/>
                </a:cubicBezTo>
                <a:lnTo>
                  <a:pt x="49796" y="395096"/>
                </a:lnTo>
                <a:cubicBezTo>
                  <a:pt x="47949" y="396938"/>
                  <a:pt x="46103" y="396938"/>
                  <a:pt x="44256" y="396938"/>
                </a:cubicBezTo>
                <a:cubicBezTo>
                  <a:pt x="40562" y="396938"/>
                  <a:pt x="36869" y="395096"/>
                  <a:pt x="35022" y="391410"/>
                </a:cubicBezTo>
                <a:cubicBezTo>
                  <a:pt x="32252" y="385883"/>
                  <a:pt x="34099" y="379434"/>
                  <a:pt x="38716" y="376670"/>
                </a:cubicBezTo>
                <a:lnTo>
                  <a:pt x="68264" y="360086"/>
                </a:lnTo>
                <a:cubicBezTo>
                  <a:pt x="70573" y="358243"/>
                  <a:pt x="73574" y="357783"/>
                  <a:pt x="76344" y="358474"/>
                </a:cubicBezTo>
                <a:close/>
                <a:moveTo>
                  <a:pt x="478723" y="249584"/>
                </a:moveTo>
                <a:lnTo>
                  <a:pt x="511923" y="249584"/>
                </a:lnTo>
                <a:cubicBezTo>
                  <a:pt x="517456" y="249584"/>
                  <a:pt x="522989" y="255095"/>
                  <a:pt x="522989" y="260606"/>
                </a:cubicBezTo>
                <a:cubicBezTo>
                  <a:pt x="522989" y="267035"/>
                  <a:pt x="517456" y="271628"/>
                  <a:pt x="511923" y="271628"/>
                </a:cubicBezTo>
                <a:lnTo>
                  <a:pt x="478723" y="271628"/>
                </a:lnTo>
                <a:cubicBezTo>
                  <a:pt x="472268" y="271628"/>
                  <a:pt x="467657" y="267035"/>
                  <a:pt x="467657" y="260606"/>
                </a:cubicBezTo>
                <a:cubicBezTo>
                  <a:pt x="467657" y="255095"/>
                  <a:pt x="472268" y="249584"/>
                  <a:pt x="478723" y="249584"/>
                </a:cubicBezTo>
                <a:close/>
                <a:moveTo>
                  <a:pt x="11066" y="249584"/>
                </a:moveTo>
                <a:lnTo>
                  <a:pt x="44266" y="249584"/>
                </a:lnTo>
                <a:cubicBezTo>
                  <a:pt x="50721" y="249584"/>
                  <a:pt x="55332" y="255095"/>
                  <a:pt x="55332" y="260606"/>
                </a:cubicBezTo>
                <a:cubicBezTo>
                  <a:pt x="55332" y="267035"/>
                  <a:pt x="50721" y="271628"/>
                  <a:pt x="44266" y="271628"/>
                </a:cubicBezTo>
                <a:lnTo>
                  <a:pt x="11066" y="271628"/>
                </a:lnTo>
                <a:cubicBezTo>
                  <a:pt x="4611" y="271628"/>
                  <a:pt x="0" y="267035"/>
                  <a:pt x="0" y="260606"/>
                </a:cubicBezTo>
                <a:cubicBezTo>
                  <a:pt x="0" y="255095"/>
                  <a:pt x="4611" y="249584"/>
                  <a:pt x="11066" y="249584"/>
                </a:cubicBezTo>
                <a:close/>
                <a:moveTo>
                  <a:pt x="261050" y="167622"/>
                </a:moveTo>
                <a:cubicBezTo>
                  <a:pt x="278546" y="167622"/>
                  <a:pt x="287754" y="176829"/>
                  <a:pt x="287754" y="193402"/>
                </a:cubicBezTo>
                <a:lnTo>
                  <a:pt x="287754" y="232993"/>
                </a:lnTo>
                <a:cubicBezTo>
                  <a:pt x="287754" y="237597"/>
                  <a:pt x="287754" y="243121"/>
                  <a:pt x="286833" y="248645"/>
                </a:cubicBezTo>
                <a:lnTo>
                  <a:pt x="276704" y="327828"/>
                </a:lnTo>
                <a:cubicBezTo>
                  <a:pt x="274862" y="337956"/>
                  <a:pt x="270258" y="340718"/>
                  <a:pt x="261050" y="340718"/>
                </a:cubicBezTo>
                <a:cubicBezTo>
                  <a:pt x="252763" y="340718"/>
                  <a:pt x="248158" y="337956"/>
                  <a:pt x="246317" y="327828"/>
                </a:cubicBezTo>
                <a:lnTo>
                  <a:pt x="236188" y="248645"/>
                </a:lnTo>
                <a:cubicBezTo>
                  <a:pt x="235267" y="243121"/>
                  <a:pt x="234346" y="237597"/>
                  <a:pt x="234346" y="232993"/>
                </a:cubicBezTo>
                <a:lnTo>
                  <a:pt x="234346" y="193402"/>
                </a:lnTo>
                <a:cubicBezTo>
                  <a:pt x="234346" y="176829"/>
                  <a:pt x="244475" y="167622"/>
                  <a:pt x="261050" y="167622"/>
                </a:cubicBezTo>
                <a:close/>
                <a:moveTo>
                  <a:pt x="261034" y="133592"/>
                </a:moveTo>
                <a:cubicBezTo>
                  <a:pt x="189099" y="133592"/>
                  <a:pt x="130076" y="189763"/>
                  <a:pt x="130076" y="258825"/>
                </a:cubicBezTo>
                <a:cubicBezTo>
                  <a:pt x="130076" y="305787"/>
                  <a:pt x="148521" y="332491"/>
                  <a:pt x="165121" y="356433"/>
                </a:cubicBezTo>
                <a:cubicBezTo>
                  <a:pt x="178033" y="375771"/>
                  <a:pt x="190022" y="394187"/>
                  <a:pt x="190022" y="418129"/>
                </a:cubicBezTo>
                <a:cubicBezTo>
                  <a:pt x="190022" y="428258"/>
                  <a:pt x="200166" y="437466"/>
                  <a:pt x="206622" y="442070"/>
                </a:cubicBezTo>
                <a:lnTo>
                  <a:pt x="315446" y="442070"/>
                </a:lnTo>
                <a:cubicBezTo>
                  <a:pt x="322824" y="436545"/>
                  <a:pt x="332046" y="428258"/>
                  <a:pt x="332046" y="418129"/>
                </a:cubicBezTo>
                <a:cubicBezTo>
                  <a:pt x="332046" y="394187"/>
                  <a:pt x="344957" y="375771"/>
                  <a:pt x="357869" y="357354"/>
                </a:cubicBezTo>
                <a:cubicBezTo>
                  <a:pt x="374469" y="332491"/>
                  <a:pt x="392914" y="305787"/>
                  <a:pt x="392914" y="258825"/>
                </a:cubicBezTo>
                <a:cubicBezTo>
                  <a:pt x="392914" y="189763"/>
                  <a:pt x="333891" y="133592"/>
                  <a:pt x="261034" y="133592"/>
                </a:cubicBezTo>
                <a:close/>
                <a:moveTo>
                  <a:pt x="472281" y="126151"/>
                </a:moveTo>
                <a:cubicBezTo>
                  <a:pt x="477818" y="123387"/>
                  <a:pt x="484278" y="125229"/>
                  <a:pt x="487969" y="130757"/>
                </a:cubicBezTo>
                <a:cubicBezTo>
                  <a:pt x="490737" y="135364"/>
                  <a:pt x="488891" y="142734"/>
                  <a:pt x="483355" y="145498"/>
                </a:cubicBezTo>
                <a:lnTo>
                  <a:pt x="454749" y="162081"/>
                </a:lnTo>
                <a:cubicBezTo>
                  <a:pt x="452903" y="163002"/>
                  <a:pt x="451057" y="163924"/>
                  <a:pt x="449212" y="163924"/>
                </a:cubicBezTo>
                <a:cubicBezTo>
                  <a:pt x="445521" y="163924"/>
                  <a:pt x="441830" y="162081"/>
                  <a:pt x="439984" y="158396"/>
                </a:cubicBezTo>
                <a:cubicBezTo>
                  <a:pt x="436293" y="152868"/>
                  <a:pt x="438139" y="146419"/>
                  <a:pt x="443675" y="142734"/>
                </a:cubicBezTo>
                <a:close/>
                <a:moveTo>
                  <a:pt x="49796" y="126151"/>
                </a:moveTo>
                <a:lnTo>
                  <a:pt x="79344" y="142734"/>
                </a:lnTo>
                <a:cubicBezTo>
                  <a:pt x="83961" y="146419"/>
                  <a:pt x="85808" y="152868"/>
                  <a:pt x="83038" y="158396"/>
                </a:cubicBezTo>
                <a:cubicBezTo>
                  <a:pt x="81191" y="162081"/>
                  <a:pt x="77498" y="163924"/>
                  <a:pt x="73804" y="163924"/>
                </a:cubicBezTo>
                <a:cubicBezTo>
                  <a:pt x="71957" y="163924"/>
                  <a:pt x="70111" y="163002"/>
                  <a:pt x="68264" y="162081"/>
                </a:cubicBezTo>
                <a:lnTo>
                  <a:pt x="38716" y="145498"/>
                </a:lnTo>
                <a:cubicBezTo>
                  <a:pt x="34099" y="142734"/>
                  <a:pt x="32252" y="135364"/>
                  <a:pt x="35022" y="130757"/>
                </a:cubicBezTo>
                <a:cubicBezTo>
                  <a:pt x="37792" y="125229"/>
                  <a:pt x="45179" y="123387"/>
                  <a:pt x="49796" y="126151"/>
                </a:cubicBezTo>
                <a:close/>
                <a:moveTo>
                  <a:pt x="261034" y="88472"/>
                </a:moveTo>
                <a:cubicBezTo>
                  <a:pt x="357869" y="88472"/>
                  <a:pt x="437181" y="164901"/>
                  <a:pt x="437181" y="258825"/>
                </a:cubicBezTo>
                <a:cubicBezTo>
                  <a:pt x="437181" y="319600"/>
                  <a:pt x="412281" y="355512"/>
                  <a:pt x="394758" y="382217"/>
                </a:cubicBezTo>
                <a:cubicBezTo>
                  <a:pt x="382769" y="398791"/>
                  <a:pt x="377236" y="408000"/>
                  <a:pt x="377236" y="418129"/>
                </a:cubicBezTo>
                <a:cubicBezTo>
                  <a:pt x="377236" y="440229"/>
                  <a:pt x="365247" y="460487"/>
                  <a:pt x="344035" y="476141"/>
                </a:cubicBezTo>
                <a:cubicBezTo>
                  <a:pt x="343113" y="489033"/>
                  <a:pt x="341268" y="521262"/>
                  <a:pt x="341268" y="521262"/>
                </a:cubicBezTo>
                <a:cubicBezTo>
                  <a:pt x="341268" y="529549"/>
                  <a:pt x="336657" y="548887"/>
                  <a:pt x="305301" y="559016"/>
                </a:cubicBezTo>
                <a:cubicBezTo>
                  <a:pt x="301612" y="564541"/>
                  <a:pt x="297001" y="569145"/>
                  <a:pt x="290545" y="573749"/>
                </a:cubicBezTo>
                <a:cubicBezTo>
                  <a:pt x="286856" y="575591"/>
                  <a:pt x="283168" y="577432"/>
                  <a:pt x="278556" y="577432"/>
                </a:cubicBezTo>
                <a:lnTo>
                  <a:pt x="244434" y="577432"/>
                </a:lnTo>
                <a:cubicBezTo>
                  <a:pt x="239822" y="577432"/>
                  <a:pt x="235211" y="575591"/>
                  <a:pt x="231522" y="573749"/>
                </a:cubicBezTo>
                <a:cubicBezTo>
                  <a:pt x="225989" y="569145"/>
                  <a:pt x="221378" y="564541"/>
                  <a:pt x="217689" y="559016"/>
                </a:cubicBezTo>
                <a:cubicBezTo>
                  <a:pt x="186333" y="548887"/>
                  <a:pt x="181722" y="530470"/>
                  <a:pt x="180799" y="521262"/>
                </a:cubicBezTo>
                <a:cubicBezTo>
                  <a:pt x="180799" y="521262"/>
                  <a:pt x="178955" y="489033"/>
                  <a:pt x="178955" y="476141"/>
                </a:cubicBezTo>
                <a:cubicBezTo>
                  <a:pt x="157743" y="460487"/>
                  <a:pt x="145754" y="440229"/>
                  <a:pt x="145754" y="418129"/>
                </a:cubicBezTo>
                <a:cubicBezTo>
                  <a:pt x="145754" y="408000"/>
                  <a:pt x="139299" y="398791"/>
                  <a:pt x="128232" y="382217"/>
                </a:cubicBezTo>
                <a:cubicBezTo>
                  <a:pt x="109787" y="355512"/>
                  <a:pt x="85809" y="319600"/>
                  <a:pt x="85809" y="258825"/>
                </a:cubicBezTo>
                <a:cubicBezTo>
                  <a:pt x="85809" y="164901"/>
                  <a:pt x="164199" y="88472"/>
                  <a:pt x="261034" y="88472"/>
                </a:cubicBezTo>
                <a:close/>
                <a:moveTo>
                  <a:pt x="392070" y="35016"/>
                </a:moveTo>
                <a:cubicBezTo>
                  <a:pt x="397608" y="37780"/>
                  <a:pt x="399454" y="45152"/>
                  <a:pt x="395762" y="49759"/>
                </a:cubicBezTo>
                <a:lnTo>
                  <a:pt x="379147" y="79244"/>
                </a:lnTo>
                <a:cubicBezTo>
                  <a:pt x="377301" y="82930"/>
                  <a:pt x="373609" y="84773"/>
                  <a:pt x="369917" y="84773"/>
                </a:cubicBezTo>
                <a:cubicBezTo>
                  <a:pt x="368071" y="84773"/>
                  <a:pt x="366224" y="83851"/>
                  <a:pt x="364378" y="82930"/>
                </a:cubicBezTo>
                <a:cubicBezTo>
                  <a:pt x="358840" y="80166"/>
                  <a:pt x="356994" y="72794"/>
                  <a:pt x="360686" y="68187"/>
                </a:cubicBezTo>
                <a:lnTo>
                  <a:pt x="377301" y="38702"/>
                </a:lnTo>
                <a:cubicBezTo>
                  <a:pt x="380070" y="34095"/>
                  <a:pt x="386531" y="32252"/>
                  <a:pt x="392070" y="35016"/>
                </a:cubicBezTo>
                <a:close/>
                <a:moveTo>
                  <a:pt x="131042" y="35016"/>
                </a:moveTo>
                <a:cubicBezTo>
                  <a:pt x="135641" y="32252"/>
                  <a:pt x="143000" y="34095"/>
                  <a:pt x="145759" y="38702"/>
                </a:cubicBezTo>
                <a:lnTo>
                  <a:pt x="162317" y="68187"/>
                </a:lnTo>
                <a:cubicBezTo>
                  <a:pt x="165996" y="72794"/>
                  <a:pt x="164156" y="80166"/>
                  <a:pt x="158637" y="82930"/>
                </a:cubicBezTo>
                <a:cubicBezTo>
                  <a:pt x="156798" y="83851"/>
                  <a:pt x="154958" y="84773"/>
                  <a:pt x="153118" y="84773"/>
                </a:cubicBezTo>
                <a:cubicBezTo>
                  <a:pt x="149439" y="84773"/>
                  <a:pt x="145759" y="82930"/>
                  <a:pt x="143000" y="79244"/>
                </a:cubicBezTo>
                <a:lnTo>
                  <a:pt x="126443" y="49759"/>
                </a:lnTo>
                <a:cubicBezTo>
                  <a:pt x="123683" y="45152"/>
                  <a:pt x="125523" y="37780"/>
                  <a:pt x="131042" y="35016"/>
                </a:cubicBezTo>
                <a:close/>
                <a:moveTo>
                  <a:pt x="261051" y="0"/>
                </a:moveTo>
                <a:cubicBezTo>
                  <a:pt x="267480" y="0"/>
                  <a:pt x="272073" y="4598"/>
                  <a:pt x="272073" y="11037"/>
                </a:cubicBezTo>
                <a:lnTo>
                  <a:pt x="272073" y="44147"/>
                </a:lnTo>
                <a:cubicBezTo>
                  <a:pt x="272073" y="50585"/>
                  <a:pt x="267480" y="55184"/>
                  <a:pt x="261051" y="55184"/>
                </a:cubicBezTo>
                <a:cubicBezTo>
                  <a:pt x="255540" y="55184"/>
                  <a:pt x="250029" y="50585"/>
                  <a:pt x="250029" y="44147"/>
                </a:cubicBezTo>
                <a:lnTo>
                  <a:pt x="250029" y="11037"/>
                </a:lnTo>
                <a:cubicBezTo>
                  <a:pt x="250029" y="4598"/>
                  <a:pt x="255540" y="0"/>
                  <a:pt x="261051" y="0"/>
                </a:cubicBez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endParaRPr>
              <a:solidFill>
                <a:schemeClr val="dk1"/>
              </a:solidFill>
              <a:latin typeface="微软雅黑"/>
              <a:ea typeface="微软雅黑"/>
              <a:cs typeface="Impact" panose="020b0806030902050204" charset="0"/>
              <a:sym typeface="Arial" pitchFamily="34" charset="0"/>
            </a:endParaRPr>
          </a:p>
        </p:txBody>
      </p:sp>
      <p:sp>
        <p:nvSpPr>
          <p:cNvPr id="56" name="任意多边形 82"/>
          <p:cNvSpPr/>
          <p:nvPr>
            <p:custDataLst>
              <p:tags r:id="rId18"/>
            </p:custDataLst>
          </p:nvPr>
        </p:nvSpPr>
        <p:spPr bwMode="auto">
          <a:xfrm>
            <a:off x="10114491" y="2701093"/>
            <a:ext cx="307928" cy="319104"/>
          </a:xfrm>
          <a:custGeom>
            <a:gdLst>
              <a:gd name="connsiteX0" fmla="*/ 447790 w 584385"/>
              <a:gd name="connsiteY0" fmla="*/ 469190 h 605593"/>
              <a:gd name="connsiteX1" fmla="*/ 477338 w 584385"/>
              <a:gd name="connsiteY1" fmla="*/ 498570 h 605593"/>
              <a:gd name="connsiteX2" fmla="*/ 466490 w 584385"/>
              <a:gd name="connsiteY2" fmla="*/ 538773 h 605593"/>
              <a:gd name="connsiteX3" fmla="*/ 426300 w 584385"/>
              <a:gd name="connsiteY3" fmla="*/ 549494 h 605593"/>
              <a:gd name="connsiteX4" fmla="*/ 396752 w 584385"/>
              <a:gd name="connsiteY4" fmla="*/ 520114 h 605593"/>
              <a:gd name="connsiteX5" fmla="*/ 407600 w 584385"/>
              <a:gd name="connsiteY5" fmla="*/ 479911 h 605593"/>
              <a:gd name="connsiteX6" fmla="*/ 448054 w 584385"/>
              <a:gd name="connsiteY6" fmla="*/ 453715 h 605593"/>
              <a:gd name="connsiteX7" fmla="*/ 399530 w 584385"/>
              <a:gd name="connsiteY7" fmla="*/ 466706 h 605593"/>
              <a:gd name="connsiteX8" fmla="*/ 394367 w 584385"/>
              <a:gd name="connsiteY8" fmla="*/ 471965 h 605593"/>
              <a:gd name="connsiteX9" fmla="*/ 381359 w 584385"/>
              <a:gd name="connsiteY9" fmla="*/ 520426 h 605593"/>
              <a:gd name="connsiteX10" fmla="*/ 383217 w 584385"/>
              <a:gd name="connsiteY10" fmla="*/ 527540 h 605593"/>
              <a:gd name="connsiteX11" fmla="*/ 418733 w 584385"/>
              <a:gd name="connsiteY11" fmla="*/ 563009 h 605593"/>
              <a:gd name="connsiteX12" fmla="*/ 423998 w 584385"/>
              <a:gd name="connsiteY12" fmla="*/ 565175 h 605593"/>
              <a:gd name="connsiteX13" fmla="*/ 425960 w 584385"/>
              <a:gd name="connsiteY13" fmla="*/ 564865 h 605593"/>
              <a:gd name="connsiteX14" fmla="*/ 474381 w 584385"/>
              <a:gd name="connsiteY14" fmla="*/ 551977 h 605593"/>
              <a:gd name="connsiteX15" fmla="*/ 479647 w 584385"/>
              <a:gd name="connsiteY15" fmla="*/ 546718 h 605593"/>
              <a:gd name="connsiteX16" fmla="*/ 492655 w 584385"/>
              <a:gd name="connsiteY16" fmla="*/ 498257 h 605593"/>
              <a:gd name="connsiteX17" fmla="*/ 490694 w 584385"/>
              <a:gd name="connsiteY17" fmla="*/ 491143 h 605593"/>
              <a:gd name="connsiteX18" fmla="*/ 455178 w 584385"/>
              <a:gd name="connsiteY18" fmla="*/ 455674 h 605593"/>
              <a:gd name="connsiteX19" fmla="*/ 448054 w 584385"/>
              <a:gd name="connsiteY19" fmla="*/ 453715 h 605593"/>
              <a:gd name="connsiteX20" fmla="*/ 437007 w 584385"/>
              <a:gd name="connsiteY20" fmla="*/ 413090 h 605593"/>
              <a:gd name="connsiteX21" fmla="*/ 505148 w 584385"/>
              <a:gd name="connsiteY21" fmla="*/ 441239 h 605593"/>
              <a:gd name="connsiteX22" fmla="*/ 533436 w 584385"/>
              <a:gd name="connsiteY22" fmla="*/ 509290 h 605593"/>
              <a:gd name="connsiteX23" fmla="*/ 505148 w 584385"/>
              <a:gd name="connsiteY23" fmla="*/ 577444 h 605593"/>
              <a:gd name="connsiteX24" fmla="*/ 437007 w 584385"/>
              <a:gd name="connsiteY24" fmla="*/ 605593 h 605593"/>
              <a:gd name="connsiteX25" fmla="*/ 368866 w 584385"/>
              <a:gd name="connsiteY25" fmla="*/ 577444 h 605593"/>
              <a:gd name="connsiteX26" fmla="*/ 346979 w 584385"/>
              <a:gd name="connsiteY26" fmla="*/ 475161 h 605593"/>
              <a:gd name="connsiteX27" fmla="*/ 347598 w 584385"/>
              <a:gd name="connsiteY27" fmla="*/ 473821 h 605593"/>
              <a:gd name="connsiteX28" fmla="*/ 348424 w 584385"/>
              <a:gd name="connsiteY28" fmla="*/ 471552 h 605593"/>
              <a:gd name="connsiteX29" fmla="*/ 349043 w 584385"/>
              <a:gd name="connsiteY29" fmla="*/ 470109 h 605593"/>
              <a:gd name="connsiteX30" fmla="*/ 368866 w 584385"/>
              <a:gd name="connsiteY30" fmla="*/ 441239 h 605593"/>
              <a:gd name="connsiteX31" fmla="*/ 437007 w 584385"/>
              <a:gd name="connsiteY31" fmla="*/ 413090 h 605593"/>
              <a:gd name="connsiteX32" fmla="*/ 332446 w 584385"/>
              <a:gd name="connsiteY32" fmla="*/ 356991 h 605593"/>
              <a:gd name="connsiteX33" fmla="*/ 384402 w 584385"/>
              <a:gd name="connsiteY33" fmla="*/ 408842 h 605593"/>
              <a:gd name="connsiteX34" fmla="*/ 359715 w 584385"/>
              <a:gd name="connsiteY34" fmla="*/ 427295 h 605593"/>
              <a:gd name="connsiteX35" fmla="*/ 338127 w 584385"/>
              <a:gd name="connsiteY35" fmla="*/ 458323 h 605593"/>
              <a:gd name="connsiteX36" fmla="*/ 284623 w 584385"/>
              <a:gd name="connsiteY36" fmla="*/ 404925 h 605593"/>
              <a:gd name="connsiteX37" fmla="*/ 332446 w 584385"/>
              <a:gd name="connsiteY37" fmla="*/ 356991 h 605593"/>
              <a:gd name="connsiteX38" fmla="*/ 195145 w 584385"/>
              <a:gd name="connsiteY38" fmla="*/ 219882 h 605593"/>
              <a:gd name="connsiteX39" fmla="*/ 274038 w 584385"/>
              <a:gd name="connsiteY39" fmla="*/ 298642 h 605593"/>
              <a:gd name="connsiteX40" fmla="*/ 226124 w 584385"/>
              <a:gd name="connsiteY40" fmla="*/ 346476 h 605593"/>
              <a:gd name="connsiteX41" fmla="*/ 147232 w 584385"/>
              <a:gd name="connsiteY41" fmla="*/ 267819 h 605593"/>
              <a:gd name="connsiteX42" fmla="*/ 148987 w 584385"/>
              <a:gd name="connsiteY42" fmla="*/ 266891 h 605593"/>
              <a:gd name="connsiteX43" fmla="*/ 151982 w 584385"/>
              <a:gd name="connsiteY43" fmla="*/ 265138 h 605593"/>
              <a:gd name="connsiteX44" fmla="*/ 157351 w 584385"/>
              <a:gd name="connsiteY44" fmla="*/ 261839 h 605593"/>
              <a:gd name="connsiteX45" fmla="*/ 160243 w 584385"/>
              <a:gd name="connsiteY45" fmla="*/ 259881 h 605593"/>
              <a:gd name="connsiteX46" fmla="*/ 165509 w 584385"/>
              <a:gd name="connsiteY46" fmla="*/ 255963 h 605593"/>
              <a:gd name="connsiteX47" fmla="*/ 167987 w 584385"/>
              <a:gd name="connsiteY47" fmla="*/ 254108 h 605593"/>
              <a:gd name="connsiteX48" fmla="*/ 175009 w 584385"/>
              <a:gd name="connsiteY48" fmla="*/ 247613 h 605593"/>
              <a:gd name="connsiteX49" fmla="*/ 181825 w 584385"/>
              <a:gd name="connsiteY49" fmla="*/ 240088 h 605593"/>
              <a:gd name="connsiteX50" fmla="*/ 183683 w 584385"/>
              <a:gd name="connsiteY50" fmla="*/ 237716 h 605593"/>
              <a:gd name="connsiteX51" fmla="*/ 188124 w 584385"/>
              <a:gd name="connsiteY51" fmla="*/ 231737 h 605593"/>
              <a:gd name="connsiteX52" fmla="*/ 189879 w 584385"/>
              <a:gd name="connsiteY52" fmla="*/ 229057 h 605593"/>
              <a:gd name="connsiteX53" fmla="*/ 194319 w 584385"/>
              <a:gd name="connsiteY53" fmla="*/ 221222 h 605593"/>
              <a:gd name="connsiteX54" fmla="*/ 195042 w 584385"/>
              <a:gd name="connsiteY54" fmla="*/ 220088 h 605593"/>
              <a:gd name="connsiteX55" fmla="*/ 195145 w 584385"/>
              <a:gd name="connsiteY55" fmla="*/ 219882 h 605593"/>
              <a:gd name="connsiteX56" fmla="*/ 382962 w 584385"/>
              <a:gd name="connsiteY56" fmla="*/ 211555 h 605593"/>
              <a:gd name="connsiteX57" fmla="*/ 419615 w 584385"/>
              <a:gd name="connsiteY57" fmla="*/ 248152 h 605593"/>
              <a:gd name="connsiteX58" fmla="*/ 115242 w 584385"/>
              <a:gd name="connsiteY58" fmla="*/ 552884 h 605593"/>
              <a:gd name="connsiteX59" fmla="*/ 114932 w 584385"/>
              <a:gd name="connsiteY59" fmla="*/ 553193 h 605593"/>
              <a:gd name="connsiteX60" fmla="*/ 112351 w 584385"/>
              <a:gd name="connsiteY60" fmla="*/ 555771 h 605593"/>
              <a:gd name="connsiteX61" fmla="*/ 110905 w 584385"/>
              <a:gd name="connsiteY61" fmla="*/ 556492 h 605593"/>
              <a:gd name="connsiteX62" fmla="*/ 98206 w 584385"/>
              <a:gd name="connsiteY62" fmla="*/ 560616 h 605593"/>
              <a:gd name="connsiteX63" fmla="*/ 78382 w 584385"/>
              <a:gd name="connsiteY63" fmla="*/ 553090 h 605593"/>
              <a:gd name="connsiteX64" fmla="*/ 74872 w 584385"/>
              <a:gd name="connsiteY64" fmla="*/ 519999 h 605593"/>
              <a:gd name="connsiteX65" fmla="*/ 75698 w 584385"/>
              <a:gd name="connsiteY65" fmla="*/ 518452 h 605593"/>
              <a:gd name="connsiteX66" fmla="*/ 96419 w 584385"/>
              <a:gd name="connsiteY66" fmla="*/ 72965 h 605593"/>
              <a:gd name="connsiteX67" fmla="*/ 164556 w 584385"/>
              <a:gd name="connsiteY67" fmla="*/ 101113 h 605593"/>
              <a:gd name="connsiteX68" fmla="*/ 187165 w 584385"/>
              <a:gd name="connsiteY68" fmla="*/ 201228 h 605593"/>
              <a:gd name="connsiteX69" fmla="*/ 186546 w 584385"/>
              <a:gd name="connsiteY69" fmla="*/ 202671 h 605593"/>
              <a:gd name="connsiteX70" fmla="*/ 185823 w 584385"/>
              <a:gd name="connsiteY70" fmla="*/ 204321 h 605593"/>
              <a:gd name="connsiteX71" fmla="*/ 164453 w 584385"/>
              <a:gd name="connsiteY71" fmla="*/ 237211 h 605593"/>
              <a:gd name="connsiteX72" fmla="*/ 134824 w 584385"/>
              <a:gd name="connsiteY72" fmla="*/ 257317 h 605593"/>
              <a:gd name="connsiteX73" fmla="*/ 133069 w 584385"/>
              <a:gd name="connsiteY73" fmla="*/ 258039 h 605593"/>
              <a:gd name="connsiteX74" fmla="*/ 131623 w 584385"/>
              <a:gd name="connsiteY74" fmla="*/ 258554 h 605593"/>
              <a:gd name="connsiteX75" fmla="*/ 96109 w 584385"/>
              <a:gd name="connsiteY75" fmla="*/ 265256 h 605593"/>
              <a:gd name="connsiteX76" fmla="*/ 28282 w 584385"/>
              <a:gd name="connsiteY76" fmla="*/ 237211 h 605593"/>
              <a:gd name="connsiteX77" fmla="*/ 3505 w 584385"/>
              <a:gd name="connsiteY77" fmla="*/ 143592 h 605593"/>
              <a:gd name="connsiteX78" fmla="*/ 49962 w 584385"/>
              <a:gd name="connsiteY78" fmla="*/ 189989 h 605593"/>
              <a:gd name="connsiteX79" fmla="*/ 55640 w 584385"/>
              <a:gd name="connsiteY79" fmla="*/ 192154 h 605593"/>
              <a:gd name="connsiteX80" fmla="*/ 109530 w 584385"/>
              <a:gd name="connsiteY80" fmla="*/ 189268 h 605593"/>
              <a:gd name="connsiteX81" fmla="*/ 116551 w 584385"/>
              <a:gd name="connsiteY81" fmla="*/ 182256 h 605593"/>
              <a:gd name="connsiteX82" fmla="*/ 119441 w 584385"/>
              <a:gd name="connsiteY82" fmla="*/ 128436 h 605593"/>
              <a:gd name="connsiteX83" fmla="*/ 117273 w 584385"/>
              <a:gd name="connsiteY83" fmla="*/ 122868 h 605593"/>
              <a:gd name="connsiteX84" fmla="*/ 70713 w 584385"/>
              <a:gd name="connsiteY84" fmla="*/ 76367 h 605593"/>
              <a:gd name="connsiteX85" fmla="*/ 96419 w 584385"/>
              <a:gd name="connsiteY85" fmla="*/ 72965 h 605593"/>
              <a:gd name="connsiteX86" fmla="*/ 408632 w 584385"/>
              <a:gd name="connsiteY86" fmla="*/ 0 h 605593"/>
              <a:gd name="connsiteX87" fmla="*/ 413898 w 584385"/>
              <a:gd name="connsiteY87" fmla="*/ 2165 h 605593"/>
              <a:gd name="connsiteX88" fmla="*/ 584385 w 584385"/>
              <a:gd name="connsiteY88" fmla="*/ 172357 h 605593"/>
              <a:gd name="connsiteX89" fmla="*/ 584385 w 584385"/>
              <a:gd name="connsiteY89" fmla="*/ 307913 h 605593"/>
              <a:gd name="connsiteX90" fmla="*/ 547624 w 584385"/>
              <a:gd name="connsiteY90" fmla="*/ 344611 h 605593"/>
              <a:gd name="connsiteX91" fmla="*/ 537091 w 584385"/>
              <a:gd name="connsiteY91" fmla="*/ 344611 h 605593"/>
              <a:gd name="connsiteX92" fmla="*/ 439404 w 584385"/>
              <a:gd name="connsiteY92" fmla="*/ 246990 h 605593"/>
              <a:gd name="connsiteX93" fmla="*/ 437236 w 584385"/>
              <a:gd name="connsiteY93" fmla="*/ 241630 h 605593"/>
              <a:gd name="connsiteX94" fmla="*/ 389734 w 584385"/>
              <a:gd name="connsiteY94" fmla="*/ 194314 h 605593"/>
              <a:gd name="connsiteX95" fmla="*/ 384468 w 584385"/>
              <a:gd name="connsiteY95" fmla="*/ 192252 h 605593"/>
              <a:gd name="connsiteX96" fmla="*/ 304026 w 584385"/>
              <a:gd name="connsiteY96" fmla="*/ 111846 h 605593"/>
              <a:gd name="connsiteX97" fmla="*/ 304026 w 584385"/>
              <a:gd name="connsiteY97" fmla="*/ 101435 h 605593"/>
              <a:gd name="connsiteX98" fmla="*/ 403365 w 584385"/>
              <a:gd name="connsiteY98" fmla="*/ 2165 h 605593"/>
              <a:gd name="connsiteX99" fmla="*/ 408632 w 584385"/>
              <a:gd name="connsiteY99" fmla="*/ 0 h 605593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</a:cxnLst>
            <a:rect l="l" t="t" r="r" b="b"/>
            <a:pathLst>
              <a:path w="584385" h="605593">
                <a:moveTo>
                  <a:pt x="447790" y="469190"/>
                </a:moveTo>
                <a:lnTo>
                  <a:pt x="477338" y="498570"/>
                </a:lnTo>
                <a:lnTo>
                  <a:pt x="466490" y="538773"/>
                </a:lnTo>
                <a:lnTo>
                  <a:pt x="426300" y="549494"/>
                </a:lnTo>
                <a:lnTo>
                  <a:pt x="396752" y="520114"/>
                </a:lnTo>
                <a:lnTo>
                  <a:pt x="407600" y="479911"/>
                </a:lnTo>
                <a:close/>
                <a:moveTo>
                  <a:pt x="448054" y="453715"/>
                </a:moveTo>
                <a:lnTo>
                  <a:pt x="399530" y="466706"/>
                </a:lnTo>
                <a:cubicBezTo>
                  <a:pt x="397052" y="467428"/>
                  <a:pt x="394987" y="469387"/>
                  <a:pt x="394367" y="471965"/>
                </a:cubicBezTo>
                <a:lnTo>
                  <a:pt x="381359" y="520426"/>
                </a:lnTo>
                <a:cubicBezTo>
                  <a:pt x="380636" y="522900"/>
                  <a:pt x="381359" y="525684"/>
                  <a:pt x="383217" y="527540"/>
                </a:cubicBezTo>
                <a:lnTo>
                  <a:pt x="418733" y="563009"/>
                </a:lnTo>
                <a:cubicBezTo>
                  <a:pt x="420179" y="564453"/>
                  <a:pt x="422037" y="565175"/>
                  <a:pt x="423998" y="565175"/>
                </a:cubicBezTo>
                <a:cubicBezTo>
                  <a:pt x="424618" y="565175"/>
                  <a:pt x="425341" y="565071"/>
                  <a:pt x="425960" y="564865"/>
                </a:cubicBezTo>
                <a:lnTo>
                  <a:pt x="474381" y="551977"/>
                </a:lnTo>
                <a:cubicBezTo>
                  <a:pt x="476962" y="551255"/>
                  <a:pt x="479027" y="549296"/>
                  <a:pt x="479647" y="546718"/>
                </a:cubicBezTo>
                <a:lnTo>
                  <a:pt x="492655" y="498257"/>
                </a:lnTo>
                <a:cubicBezTo>
                  <a:pt x="493378" y="495680"/>
                  <a:pt x="492655" y="492999"/>
                  <a:pt x="490694" y="491143"/>
                </a:cubicBezTo>
                <a:lnTo>
                  <a:pt x="455178" y="455674"/>
                </a:lnTo>
                <a:cubicBezTo>
                  <a:pt x="453320" y="453818"/>
                  <a:pt x="450635" y="453096"/>
                  <a:pt x="448054" y="453715"/>
                </a:cubicBezTo>
                <a:close/>
                <a:moveTo>
                  <a:pt x="437007" y="413090"/>
                </a:moveTo>
                <a:cubicBezTo>
                  <a:pt x="462715" y="413090"/>
                  <a:pt x="486977" y="423091"/>
                  <a:pt x="505148" y="441239"/>
                </a:cubicBezTo>
                <a:cubicBezTo>
                  <a:pt x="523318" y="459489"/>
                  <a:pt x="533436" y="483616"/>
                  <a:pt x="533436" y="509290"/>
                </a:cubicBezTo>
                <a:cubicBezTo>
                  <a:pt x="533436" y="535067"/>
                  <a:pt x="523318" y="559194"/>
                  <a:pt x="505148" y="577444"/>
                </a:cubicBezTo>
                <a:cubicBezTo>
                  <a:pt x="486977" y="595591"/>
                  <a:pt x="462715" y="605593"/>
                  <a:pt x="437007" y="605593"/>
                </a:cubicBezTo>
                <a:cubicBezTo>
                  <a:pt x="411300" y="605593"/>
                  <a:pt x="387037" y="595591"/>
                  <a:pt x="368866" y="577444"/>
                </a:cubicBezTo>
                <a:cubicBezTo>
                  <a:pt x="342023" y="550533"/>
                  <a:pt x="333454" y="510527"/>
                  <a:pt x="346979" y="475161"/>
                </a:cubicBezTo>
                <a:cubicBezTo>
                  <a:pt x="347185" y="474749"/>
                  <a:pt x="347392" y="474233"/>
                  <a:pt x="347598" y="473821"/>
                </a:cubicBezTo>
                <a:cubicBezTo>
                  <a:pt x="347805" y="473099"/>
                  <a:pt x="348114" y="472274"/>
                  <a:pt x="348424" y="471552"/>
                </a:cubicBezTo>
                <a:lnTo>
                  <a:pt x="349043" y="470109"/>
                </a:lnTo>
                <a:cubicBezTo>
                  <a:pt x="353999" y="459179"/>
                  <a:pt x="360607" y="449487"/>
                  <a:pt x="368866" y="441239"/>
                </a:cubicBezTo>
                <a:cubicBezTo>
                  <a:pt x="387037" y="423091"/>
                  <a:pt x="411300" y="413090"/>
                  <a:pt x="437007" y="413090"/>
                </a:cubicBezTo>
                <a:close/>
                <a:moveTo>
                  <a:pt x="332446" y="356991"/>
                </a:moveTo>
                <a:lnTo>
                  <a:pt x="384402" y="408842"/>
                </a:lnTo>
                <a:cubicBezTo>
                  <a:pt x="375312" y="413791"/>
                  <a:pt x="367049" y="420079"/>
                  <a:pt x="359715" y="427295"/>
                </a:cubicBezTo>
                <a:cubicBezTo>
                  <a:pt x="350832" y="436263"/>
                  <a:pt x="343499" y="446778"/>
                  <a:pt x="338127" y="458323"/>
                </a:cubicBezTo>
                <a:lnTo>
                  <a:pt x="284623" y="404925"/>
                </a:lnTo>
                <a:cubicBezTo>
                  <a:pt x="300220" y="389360"/>
                  <a:pt x="316333" y="373175"/>
                  <a:pt x="332446" y="356991"/>
                </a:cubicBezTo>
                <a:close/>
                <a:moveTo>
                  <a:pt x="195145" y="219882"/>
                </a:moveTo>
                <a:lnTo>
                  <a:pt x="274038" y="298642"/>
                </a:lnTo>
                <a:lnTo>
                  <a:pt x="226124" y="346476"/>
                </a:lnTo>
                <a:lnTo>
                  <a:pt x="147232" y="267819"/>
                </a:lnTo>
                <a:cubicBezTo>
                  <a:pt x="147851" y="267509"/>
                  <a:pt x="148368" y="267200"/>
                  <a:pt x="148987" y="266891"/>
                </a:cubicBezTo>
                <a:cubicBezTo>
                  <a:pt x="150020" y="266272"/>
                  <a:pt x="150949" y="265757"/>
                  <a:pt x="151982" y="265138"/>
                </a:cubicBezTo>
                <a:cubicBezTo>
                  <a:pt x="153841" y="264107"/>
                  <a:pt x="155596" y="262973"/>
                  <a:pt x="157351" y="261839"/>
                </a:cubicBezTo>
                <a:cubicBezTo>
                  <a:pt x="158384" y="261221"/>
                  <a:pt x="159313" y="260602"/>
                  <a:pt x="160243" y="259881"/>
                </a:cubicBezTo>
                <a:cubicBezTo>
                  <a:pt x="162102" y="258644"/>
                  <a:pt x="163857" y="257304"/>
                  <a:pt x="165509" y="255963"/>
                </a:cubicBezTo>
                <a:cubicBezTo>
                  <a:pt x="166335" y="255345"/>
                  <a:pt x="167161" y="254726"/>
                  <a:pt x="167987" y="254108"/>
                </a:cubicBezTo>
                <a:cubicBezTo>
                  <a:pt x="170362" y="252046"/>
                  <a:pt x="172738" y="249881"/>
                  <a:pt x="175009" y="247613"/>
                </a:cubicBezTo>
                <a:cubicBezTo>
                  <a:pt x="177384" y="245242"/>
                  <a:pt x="179656" y="242768"/>
                  <a:pt x="181825" y="240088"/>
                </a:cubicBezTo>
                <a:cubicBezTo>
                  <a:pt x="182444" y="239366"/>
                  <a:pt x="183064" y="238541"/>
                  <a:pt x="183683" y="237716"/>
                </a:cubicBezTo>
                <a:cubicBezTo>
                  <a:pt x="185232" y="235758"/>
                  <a:pt x="186678" y="233799"/>
                  <a:pt x="188124" y="231737"/>
                </a:cubicBezTo>
                <a:cubicBezTo>
                  <a:pt x="188640" y="230809"/>
                  <a:pt x="189259" y="229985"/>
                  <a:pt x="189879" y="229057"/>
                </a:cubicBezTo>
                <a:cubicBezTo>
                  <a:pt x="191428" y="226480"/>
                  <a:pt x="192977" y="223902"/>
                  <a:pt x="194319" y="221222"/>
                </a:cubicBezTo>
                <a:cubicBezTo>
                  <a:pt x="194526" y="220913"/>
                  <a:pt x="194836" y="220501"/>
                  <a:pt x="195042" y="220088"/>
                </a:cubicBezTo>
                <a:cubicBezTo>
                  <a:pt x="195042" y="219985"/>
                  <a:pt x="195042" y="219882"/>
                  <a:pt x="195145" y="219882"/>
                </a:cubicBezTo>
                <a:close/>
                <a:moveTo>
                  <a:pt x="382962" y="211555"/>
                </a:moveTo>
                <a:lnTo>
                  <a:pt x="419615" y="248152"/>
                </a:lnTo>
                <a:lnTo>
                  <a:pt x="115242" y="552884"/>
                </a:lnTo>
                <a:cubicBezTo>
                  <a:pt x="115139" y="552987"/>
                  <a:pt x="115035" y="553090"/>
                  <a:pt x="114932" y="553193"/>
                </a:cubicBezTo>
                <a:lnTo>
                  <a:pt x="112351" y="555771"/>
                </a:lnTo>
                <a:cubicBezTo>
                  <a:pt x="111835" y="555874"/>
                  <a:pt x="111318" y="556183"/>
                  <a:pt x="110905" y="556492"/>
                </a:cubicBezTo>
                <a:cubicBezTo>
                  <a:pt x="107085" y="558966"/>
                  <a:pt x="102646" y="560306"/>
                  <a:pt x="98206" y="560616"/>
                </a:cubicBezTo>
                <a:cubicBezTo>
                  <a:pt x="90979" y="560925"/>
                  <a:pt x="83648" y="558348"/>
                  <a:pt x="78382" y="553090"/>
                </a:cubicBezTo>
                <a:cubicBezTo>
                  <a:pt x="69503" y="544328"/>
                  <a:pt x="68058" y="530307"/>
                  <a:pt x="74872" y="519999"/>
                </a:cubicBezTo>
                <a:cubicBezTo>
                  <a:pt x="75182" y="519483"/>
                  <a:pt x="75492" y="518968"/>
                  <a:pt x="75698" y="518452"/>
                </a:cubicBezTo>
                <a:close/>
                <a:moveTo>
                  <a:pt x="96419" y="72965"/>
                </a:moveTo>
                <a:cubicBezTo>
                  <a:pt x="122125" y="72965"/>
                  <a:pt x="146283" y="82966"/>
                  <a:pt x="164556" y="101113"/>
                </a:cubicBezTo>
                <a:cubicBezTo>
                  <a:pt x="190572" y="127095"/>
                  <a:pt x="199451" y="166378"/>
                  <a:pt x="187165" y="201228"/>
                </a:cubicBezTo>
                <a:cubicBezTo>
                  <a:pt x="186959" y="201640"/>
                  <a:pt x="186752" y="202156"/>
                  <a:pt x="186546" y="202671"/>
                </a:cubicBezTo>
                <a:cubicBezTo>
                  <a:pt x="186340" y="203187"/>
                  <a:pt x="186030" y="203805"/>
                  <a:pt x="185823" y="204321"/>
                </a:cubicBezTo>
                <a:cubicBezTo>
                  <a:pt x="180868" y="217003"/>
                  <a:pt x="173744" y="228035"/>
                  <a:pt x="164453" y="237211"/>
                </a:cubicBezTo>
                <a:cubicBezTo>
                  <a:pt x="156091" y="245666"/>
                  <a:pt x="146077" y="252471"/>
                  <a:pt x="134824" y="257317"/>
                </a:cubicBezTo>
                <a:cubicBezTo>
                  <a:pt x="134204" y="257626"/>
                  <a:pt x="133585" y="257832"/>
                  <a:pt x="133069" y="258039"/>
                </a:cubicBezTo>
                <a:lnTo>
                  <a:pt x="131623" y="258554"/>
                </a:lnTo>
                <a:cubicBezTo>
                  <a:pt x="120370" y="262988"/>
                  <a:pt x="108395" y="265256"/>
                  <a:pt x="96109" y="265256"/>
                </a:cubicBezTo>
                <a:cubicBezTo>
                  <a:pt x="70506" y="265256"/>
                  <a:pt x="46349" y="255358"/>
                  <a:pt x="28282" y="237211"/>
                </a:cubicBezTo>
                <a:cubicBezTo>
                  <a:pt x="3402" y="212466"/>
                  <a:pt x="-5683" y="176689"/>
                  <a:pt x="3505" y="143592"/>
                </a:cubicBezTo>
                <a:lnTo>
                  <a:pt x="49962" y="189989"/>
                </a:lnTo>
                <a:cubicBezTo>
                  <a:pt x="51511" y="191536"/>
                  <a:pt x="53575" y="192258"/>
                  <a:pt x="55640" y="192154"/>
                </a:cubicBezTo>
                <a:lnTo>
                  <a:pt x="109530" y="189268"/>
                </a:lnTo>
                <a:cubicBezTo>
                  <a:pt x="113350" y="189061"/>
                  <a:pt x="116344" y="186071"/>
                  <a:pt x="116551" y="182256"/>
                </a:cubicBezTo>
                <a:lnTo>
                  <a:pt x="119441" y="128436"/>
                </a:lnTo>
                <a:cubicBezTo>
                  <a:pt x="119545" y="126373"/>
                  <a:pt x="118719" y="124311"/>
                  <a:pt x="117273" y="122868"/>
                </a:cubicBezTo>
                <a:lnTo>
                  <a:pt x="70713" y="76367"/>
                </a:lnTo>
                <a:cubicBezTo>
                  <a:pt x="79075" y="74099"/>
                  <a:pt x="87644" y="72965"/>
                  <a:pt x="96419" y="72965"/>
                </a:cubicBezTo>
                <a:close/>
                <a:moveTo>
                  <a:pt x="408632" y="0"/>
                </a:moveTo>
                <a:cubicBezTo>
                  <a:pt x="410594" y="0"/>
                  <a:pt x="412453" y="722"/>
                  <a:pt x="413898" y="2165"/>
                </a:cubicBezTo>
                <a:lnTo>
                  <a:pt x="584385" y="172357"/>
                </a:lnTo>
                <a:lnTo>
                  <a:pt x="584385" y="307913"/>
                </a:lnTo>
                <a:lnTo>
                  <a:pt x="547624" y="344611"/>
                </a:lnTo>
                <a:cubicBezTo>
                  <a:pt x="544836" y="347394"/>
                  <a:pt x="539879" y="347394"/>
                  <a:pt x="537091" y="344611"/>
                </a:cubicBezTo>
                <a:lnTo>
                  <a:pt x="439404" y="246990"/>
                </a:lnTo>
                <a:cubicBezTo>
                  <a:pt x="439404" y="245031"/>
                  <a:pt x="438681" y="243176"/>
                  <a:pt x="437236" y="241630"/>
                </a:cubicBezTo>
                <a:lnTo>
                  <a:pt x="389734" y="194314"/>
                </a:lnTo>
                <a:cubicBezTo>
                  <a:pt x="388392" y="192871"/>
                  <a:pt x="386430" y="192149"/>
                  <a:pt x="384468" y="192252"/>
                </a:cubicBezTo>
                <a:lnTo>
                  <a:pt x="304026" y="111846"/>
                </a:lnTo>
                <a:cubicBezTo>
                  <a:pt x="301135" y="108960"/>
                  <a:pt x="301135" y="104321"/>
                  <a:pt x="304026" y="101435"/>
                </a:cubicBezTo>
                <a:lnTo>
                  <a:pt x="403365" y="2165"/>
                </a:lnTo>
                <a:cubicBezTo>
                  <a:pt x="404811" y="722"/>
                  <a:pt x="406670" y="0"/>
                  <a:pt x="408632" y="0"/>
                </a:cubicBez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endParaRPr>
              <a:solidFill>
                <a:schemeClr val="dk1"/>
              </a:solidFill>
              <a:latin typeface="微软雅黑"/>
              <a:ea typeface="微软雅黑"/>
              <a:cs typeface="Impact" panose="020b0806030902050204" charset="0"/>
              <a:sym typeface="Arial" pitchFamily="34" charset="0"/>
            </a:endParaRPr>
          </a:p>
        </p:txBody>
      </p:sp>
      <p:sp>
        <p:nvSpPr>
          <p:cNvPr id="57" name="任意多边形 38"/>
          <p:cNvSpPr/>
          <p:nvPr>
            <p:custDataLst>
              <p:tags r:id="rId19"/>
            </p:custDataLst>
          </p:nvPr>
        </p:nvSpPr>
        <p:spPr bwMode="auto">
          <a:xfrm>
            <a:off x="10108902" y="4532212"/>
            <a:ext cx="319103" cy="307355"/>
          </a:xfrm>
          <a:custGeom>
            <a:gdLst>
              <a:gd name="connsiteX0" fmla="*/ 297615 w 597921"/>
              <a:gd name="connsiteY0" fmla="*/ 96957 h 598324"/>
              <a:gd name="connsiteX1" fmla="*/ 323434 w 597921"/>
              <a:gd name="connsiteY1" fmla="*/ 122740 h 598324"/>
              <a:gd name="connsiteX2" fmla="*/ 323434 w 597921"/>
              <a:gd name="connsiteY2" fmla="*/ 289852 h 598324"/>
              <a:gd name="connsiteX3" fmla="*/ 462572 w 597921"/>
              <a:gd name="connsiteY3" fmla="*/ 289852 h 598324"/>
              <a:gd name="connsiteX4" fmla="*/ 487913 w 597921"/>
              <a:gd name="connsiteY4" fmla="*/ 315157 h 598324"/>
              <a:gd name="connsiteX5" fmla="*/ 462572 w 597921"/>
              <a:gd name="connsiteY5" fmla="*/ 340463 h 598324"/>
              <a:gd name="connsiteX6" fmla="*/ 297615 w 597921"/>
              <a:gd name="connsiteY6" fmla="*/ 340463 h 598324"/>
              <a:gd name="connsiteX7" fmla="*/ 272274 w 597921"/>
              <a:gd name="connsiteY7" fmla="*/ 315157 h 598324"/>
              <a:gd name="connsiteX8" fmla="*/ 272274 w 597921"/>
              <a:gd name="connsiteY8" fmla="*/ 122740 h 598324"/>
              <a:gd name="connsiteX9" fmla="*/ 297615 w 597921"/>
              <a:gd name="connsiteY9" fmla="*/ 96957 h 598324"/>
              <a:gd name="connsiteX10" fmla="*/ 298127 w 597921"/>
              <a:gd name="connsiteY10" fmla="*/ 0 h 598324"/>
              <a:gd name="connsiteX11" fmla="*/ 597921 w 597921"/>
              <a:gd name="connsiteY11" fmla="*/ 299401 h 598324"/>
              <a:gd name="connsiteX12" fmla="*/ 298127 w 597921"/>
              <a:gd name="connsiteY12" fmla="*/ 598324 h 598324"/>
              <a:gd name="connsiteX13" fmla="*/ 35150 w 597921"/>
              <a:gd name="connsiteY13" fmla="*/ 442177 h 598324"/>
              <a:gd name="connsiteX14" fmla="*/ 34194 w 597921"/>
              <a:gd name="connsiteY14" fmla="*/ 432149 h 598324"/>
              <a:gd name="connsiteX15" fmla="*/ 40410 w 597921"/>
              <a:gd name="connsiteY15" fmla="*/ 424509 h 598324"/>
              <a:gd name="connsiteX16" fmla="*/ 74836 w 597921"/>
              <a:gd name="connsiteY16" fmla="*/ 407796 h 598324"/>
              <a:gd name="connsiteX17" fmla="*/ 91571 w 597921"/>
              <a:gd name="connsiteY17" fmla="*/ 413049 h 598324"/>
              <a:gd name="connsiteX18" fmla="*/ 298127 w 597921"/>
              <a:gd name="connsiteY18" fmla="*/ 534815 h 598324"/>
              <a:gd name="connsiteX19" fmla="*/ 534328 w 597921"/>
              <a:gd name="connsiteY19" fmla="*/ 299401 h 598324"/>
              <a:gd name="connsiteX20" fmla="*/ 298127 w 597921"/>
              <a:gd name="connsiteY20" fmla="*/ 63509 h 598324"/>
              <a:gd name="connsiteX21" fmla="*/ 145123 w 597921"/>
              <a:gd name="connsiteY21" fmla="*/ 120333 h 598324"/>
              <a:gd name="connsiteX22" fmla="*/ 200587 w 597921"/>
              <a:gd name="connsiteY22" fmla="*/ 142299 h 598324"/>
              <a:gd name="connsiteX23" fmla="*/ 208237 w 597921"/>
              <a:gd name="connsiteY23" fmla="*/ 152327 h 598324"/>
              <a:gd name="connsiteX24" fmla="*/ 203456 w 597921"/>
              <a:gd name="connsiteY24" fmla="*/ 164265 h 598324"/>
              <a:gd name="connsiteX25" fmla="*/ 48060 w 597921"/>
              <a:gd name="connsiteY25" fmla="*/ 285553 h 598324"/>
              <a:gd name="connsiteX26" fmla="*/ 35150 w 597921"/>
              <a:gd name="connsiteY26" fmla="*/ 287463 h 598324"/>
              <a:gd name="connsiteX27" fmla="*/ 27500 w 597921"/>
              <a:gd name="connsiteY27" fmla="*/ 277435 h 598324"/>
              <a:gd name="connsiteX28" fmla="*/ 246 w 597921"/>
              <a:gd name="connsiteY28" fmla="*/ 82132 h 598324"/>
              <a:gd name="connsiteX29" fmla="*/ 4550 w 597921"/>
              <a:gd name="connsiteY29" fmla="*/ 70194 h 598324"/>
              <a:gd name="connsiteX30" fmla="*/ 17459 w 597921"/>
              <a:gd name="connsiteY30" fmla="*/ 68762 h 598324"/>
              <a:gd name="connsiteX31" fmla="*/ 80574 w 597921"/>
              <a:gd name="connsiteY31" fmla="*/ 94070 h 598324"/>
              <a:gd name="connsiteX32" fmla="*/ 298127 w 597921"/>
              <a:gd name="connsiteY32" fmla="*/ 0 h 598324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</a:cxnLst>
            <a:rect l="l" t="t" r="r" b="b"/>
            <a:pathLst>
              <a:path w="597921" h="598324">
                <a:moveTo>
                  <a:pt x="297615" y="96957"/>
                </a:moveTo>
                <a:cubicBezTo>
                  <a:pt x="311959" y="96957"/>
                  <a:pt x="323434" y="108416"/>
                  <a:pt x="323434" y="122740"/>
                </a:cubicBezTo>
                <a:lnTo>
                  <a:pt x="323434" y="289852"/>
                </a:lnTo>
                <a:lnTo>
                  <a:pt x="462572" y="289852"/>
                </a:lnTo>
                <a:cubicBezTo>
                  <a:pt x="476438" y="289852"/>
                  <a:pt x="487913" y="301311"/>
                  <a:pt x="487913" y="315157"/>
                </a:cubicBezTo>
                <a:cubicBezTo>
                  <a:pt x="487913" y="329004"/>
                  <a:pt x="476438" y="340463"/>
                  <a:pt x="462572" y="340463"/>
                </a:cubicBezTo>
                <a:lnTo>
                  <a:pt x="297615" y="340463"/>
                </a:lnTo>
                <a:cubicBezTo>
                  <a:pt x="283749" y="340463"/>
                  <a:pt x="272274" y="329004"/>
                  <a:pt x="272274" y="315157"/>
                </a:cubicBezTo>
                <a:lnTo>
                  <a:pt x="272274" y="122740"/>
                </a:lnTo>
                <a:cubicBezTo>
                  <a:pt x="272274" y="108416"/>
                  <a:pt x="283749" y="96957"/>
                  <a:pt x="297615" y="96957"/>
                </a:cubicBezTo>
                <a:close/>
                <a:moveTo>
                  <a:pt x="298127" y="0"/>
                </a:moveTo>
                <a:cubicBezTo>
                  <a:pt x="463564" y="0"/>
                  <a:pt x="597921" y="134181"/>
                  <a:pt x="597921" y="299401"/>
                </a:cubicBezTo>
                <a:cubicBezTo>
                  <a:pt x="597921" y="464143"/>
                  <a:pt x="463564" y="598324"/>
                  <a:pt x="298127" y="598324"/>
                </a:cubicBezTo>
                <a:cubicBezTo>
                  <a:pt x="188155" y="598324"/>
                  <a:pt x="87268" y="538635"/>
                  <a:pt x="35150" y="442177"/>
                </a:cubicBezTo>
                <a:cubicBezTo>
                  <a:pt x="33238" y="438835"/>
                  <a:pt x="32760" y="435492"/>
                  <a:pt x="34194" y="432149"/>
                </a:cubicBezTo>
                <a:cubicBezTo>
                  <a:pt x="35150" y="428807"/>
                  <a:pt x="37541" y="425942"/>
                  <a:pt x="40410" y="424509"/>
                </a:cubicBezTo>
                <a:lnTo>
                  <a:pt x="74836" y="407796"/>
                </a:lnTo>
                <a:cubicBezTo>
                  <a:pt x="81052" y="404931"/>
                  <a:pt x="88702" y="407319"/>
                  <a:pt x="91571" y="413049"/>
                </a:cubicBezTo>
                <a:cubicBezTo>
                  <a:pt x="133169" y="488018"/>
                  <a:pt x="212540" y="534815"/>
                  <a:pt x="298127" y="534815"/>
                </a:cubicBezTo>
                <a:cubicBezTo>
                  <a:pt x="428181" y="534815"/>
                  <a:pt x="534328" y="429284"/>
                  <a:pt x="534328" y="299401"/>
                </a:cubicBezTo>
                <a:cubicBezTo>
                  <a:pt x="534328" y="169517"/>
                  <a:pt x="428181" y="63509"/>
                  <a:pt x="298127" y="63509"/>
                </a:cubicBezTo>
                <a:cubicBezTo>
                  <a:pt x="242185" y="63509"/>
                  <a:pt x="187677" y="83565"/>
                  <a:pt x="145123" y="120333"/>
                </a:cubicBezTo>
                <a:lnTo>
                  <a:pt x="200587" y="142299"/>
                </a:lnTo>
                <a:cubicBezTo>
                  <a:pt x="204890" y="144209"/>
                  <a:pt x="207759" y="148029"/>
                  <a:pt x="208237" y="152327"/>
                </a:cubicBezTo>
                <a:cubicBezTo>
                  <a:pt x="208715" y="157102"/>
                  <a:pt x="207281" y="161399"/>
                  <a:pt x="203456" y="164265"/>
                </a:cubicBezTo>
                <a:lnTo>
                  <a:pt x="48060" y="285553"/>
                </a:lnTo>
                <a:cubicBezTo>
                  <a:pt x="44235" y="288418"/>
                  <a:pt x="39454" y="289373"/>
                  <a:pt x="35150" y="287463"/>
                </a:cubicBezTo>
                <a:cubicBezTo>
                  <a:pt x="31325" y="285553"/>
                  <a:pt x="27978" y="281733"/>
                  <a:pt x="27500" y="277435"/>
                </a:cubicBezTo>
                <a:lnTo>
                  <a:pt x="246" y="82132"/>
                </a:lnTo>
                <a:cubicBezTo>
                  <a:pt x="-710" y="77835"/>
                  <a:pt x="1203" y="73060"/>
                  <a:pt x="4550" y="70194"/>
                </a:cubicBezTo>
                <a:cubicBezTo>
                  <a:pt x="8375" y="67807"/>
                  <a:pt x="13156" y="66852"/>
                  <a:pt x="17459" y="68762"/>
                </a:cubicBezTo>
                <a:lnTo>
                  <a:pt x="80574" y="94070"/>
                </a:lnTo>
                <a:cubicBezTo>
                  <a:pt x="137472" y="33426"/>
                  <a:pt x="214931" y="0"/>
                  <a:pt x="298127" y="0"/>
                </a:cubicBez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endParaRPr>
              <a:solidFill>
                <a:schemeClr val="dk1"/>
              </a:solidFill>
              <a:latin typeface="微软雅黑"/>
              <a:ea typeface="微软雅黑"/>
              <a:cs typeface="Impact" panose="020b0806030902050204" charset="0"/>
              <a:sym typeface="Arial" pitchFamily="34" charset="0"/>
            </a:endParaRPr>
          </a:p>
        </p:txBody>
      </p:sp>
      <p:sp>
        <p:nvSpPr>
          <p:cNvPr id="4" name="文本框 3"/>
          <p:cNvSpPr txBox="1"/>
          <p:nvPr>
            <p:custDataLst>
              <p:tags r:id="rId20"/>
            </p:custDataLst>
          </p:nvPr>
        </p:nvSpPr>
        <p:spPr>
          <a:xfrm>
            <a:off x="2034822" y="2112341"/>
            <a:ext cx="3582148" cy="1519028"/>
          </a:xfrm>
          <a:prstGeom prst="rect">
            <a:avLst/>
          </a:prstGeom>
          <a:noFill/>
        </p:spPr>
        <p:txBody>
          <a:bodyPr wrap="square" rtlCol="0" anchor="ctr" anchorCtr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81000" indent="-381000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  <a:buClr>
                <a:schemeClr val="accent6"/>
              </a:buClr>
              <a:buFont typeface="Wingdings" panose="05000000000000000000" pitchFamily="2" charset="2"/>
              <a:buChar char="ü"/>
            </a:pPr>
            <a:r>
              <a:rPr lang="zh-CN" altLang="en-US" sz="1600" spc="140">
                <a:solidFill>
                  <a:schemeClr val="tx1"/>
                </a:solidFill>
                <a:latin typeface="微软雅黑"/>
                <a:ea typeface="微软雅黑"/>
                <a:cs typeface="微软雅黑" panose="020b0503020204020204" charset="-122"/>
              </a:rPr>
              <a:t>口腔CT可以提供清晰的三维图像，显示牙齿、颌骨等结构的细节</a:t>
            </a:r>
            <a:endParaRPr lang="zh-CN" altLang="en-US" sz="1600" spc="140">
              <a:solidFill>
                <a:schemeClr val="tx1"/>
              </a:solidFill>
              <a:latin typeface="微软雅黑"/>
              <a:ea typeface="微软雅黑"/>
              <a:cs typeface="微软雅黑" panose="020b0503020204020204" charset="-122"/>
            </a:endParaRPr>
          </a:p>
        </p:txBody>
      </p:sp>
      <p:sp>
        <p:nvSpPr>
          <p:cNvPr id="63" name="文本框 62"/>
          <p:cNvSpPr txBox="1"/>
          <p:nvPr>
            <p:custDataLst>
              <p:tags r:id="rId21"/>
            </p:custDataLst>
          </p:nvPr>
        </p:nvSpPr>
        <p:spPr>
          <a:xfrm>
            <a:off x="2045076" y="3882172"/>
            <a:ext cx="3582148" cy="1519028"/>
          </a:xfrm>
          <a:prstGeom prst="rect">
            <a:avLst/>
          </a:prstGeom>
          <a:noFill/>
        </p:spPr>
        <p:txBody>
          <a:bodyPr wrap="square" rtlCol="0" anchor="ctr" anchorCtr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04800" indent="-304800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  <a:buClr>
                <a:schemeClr val="accent1"/>
              </a:buClr>
              <a:buFont typeface="Wingdings" panose="05000000000000000000" pitchFamily="2" charset="2"/>
              <a:buChar char="ü"/>
            </a:pPr>
            <a:r>
              <a:rPr lang="zh-CN" altLang="en-US" sz="1600" spc="80">
                <a:solidFill>
                  <a:schemeClr val="tx1"/>
                </a:solidFill>
                <a:latin typeface="微软雅黑"/>
                <a:ea typeface="微软雅黑"/>
                <a:cs typeface="微软雅黑" panose="020b0503020204020204" charset="-122"/>
              </a:rPr>
              <a:t>口腔CT在牙齿矫正、种植牙等口腔治疗中也有重要应用，可以帮助医生了解患者口腔结构和骨骼情况，制定更合适的治疗方案</a:t>
            </a:r>
            <a:endParaRPr lang="zh-CN" altLang="en-US" sz="1600" spc="80">
              <a:solidFill>
                <a:schemeClr val="tx1"/>
              </a:solidFill>
              <a:latin typeface="微软雅黑"/>
              <a:ea typeface="微软雅黑"/>
              <a:cs typeface="微软雅黑" panose="020b0503020204020204" charset="-122"/>
            </a:endParaRPr>
          </a:p>
        </p:txBody>
      </p:sp>
      <p:sp>
        <p:nvSpPr>
          <p:cNvPr id="64" name="文本框 63"/>
          <p:cNvSpPr txBox="1"/>
          <p:nvPr>
            <p:custDataLst>
              <p:tags r:id="rId22"/>
            </p:custDataLst>
          </p:nvPr>
        </p:nvSpPr>
        <p:spPr>
          <a:xfrm>
            <a:off x="6229656" y="2096652"/>
            <a:ext cx="3582148" cy="1519028"/>
          </a:xfrm>
          <a:prstGeom prst="rect">
            <a:avLst/>
          </a:prstGeom>
          <a:noFill/>
        </p:spPr>
        <p:txBody>
          <a:bodyPr wrap="square" rtlCol="0" anchor="ctr" anchorCtr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indent="-342900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  <a:buClr>
                <a:schemeClr val="accent1"/>
              </a:buClr>
              <a:buFont typeface="Wingdings" panose="05000000000000000000" pitchFamily="2" charset="2"/>
              <a:buChar char="ü"/>
            </a:pPr>
            <a:r>
              <a:rPr lang="zh-CN" altLang="en-US" sz="1600" spc="110">
                <a:solidFill>
                  <a:schemeClr val="tx1"/>
                </a:solidFill>
                <a:latin typeface="微软雅黑"/>
                <a:ea typeface="微软雅黑"/>
                <a:cs typeface="微软雅黑" panose="020b0503020204020204" charset="-122"/>
              </a:rPr>
              <a:t>在口腔疾病的诊断和治疗中，口腔CT可以提供有价值的信息，帮助医生做出更准确的诊断</a:t>
            </a:r>
            <a:endParaRPr lang="zh-CN" altLang="en-US" sz="1600" spc="110">
              <a:solidFill>
                <a:schemeClr val="tx1"/>
              </a:solidFill>
              <a:latin typeface="微软雅黑"/>
              <a:ea typeface="微软雅黑"/>
              <a:cs typeface="微软雅黑" panose="020b0503020204020204" charset="-122"/>
            </a:endParaRPr>
          </a:p>
        </p:txBody>
      </p:sp>
      <p:sp>
        <p:nvSpPr>
          <p:cNvPr id="65" name="文本框 64"/>
          <p:cNvSpPr txBox="1"/>
          <p:nvPr>
            <p:custDataLst>
              <p:tags r:id="rId23"/>
            </p:custDataLst>
          </p:nvPr>
        </p:nvSpPr>
        <p:spPr>
          <a:xfrm>
            <a:off x="6229656" y="3878819"/>
            <a:ext cx="3582148" cy="1519028"/>
          </a:xfrm>
          <a:prstGeom prst="rect">
            <a:avLst/>
          </a:prstGeom>
          <a:noFill/>
        </p:spPr>
        <p:txBody>
          <a:bodyPr wrap="square" rtlCol="0" anchor="ctr" anchorCtr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indent="-342900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  <a:buClr>
                <a:schemeClr val="accent1"/>
              </a:buClr>
              <a:buFont typeface="Wingdings" panose="05000000000000000000" pitchFamily="2" charset="2"/>
              <a:buChar char="ü"/>
            </a:pPr>
            <a:r>
              <a:rPr lang="zh-CN" altLang="en-US" sz="1600" spc="110">
                <a:solidFill>
                  <a:schemeClr val="tx1"/>
                </a:solidFill>
                <a:latin typeface="微软雅黑"/>
                <a:ea typeface="微软雅黑"/>
                <a:cs typeface="微软雅黑" panose="020b0503020204020204" charset="-122"/>
              </a:rPr>
              <a:t>口腔CT在口腔医学研究中也有重要作用，可以用于研究口腔疾病的发生机制和治疗方法</a:t>
            </a:r>
            <a:endParaRPr lang="zh-CN" altLang="en-US" sz="1600" spc="110">
              <a:solidFill>
                <a:schemeClr val="tx1"/>
              </a:solidFill>
              <a:latin typeface="微软雅黑"/>
              <a:ea typeface="微软雅黑"/>
              <a:cs typeface="微软雅黑" panose="020b0503020204020204" charset="-122"/>
            </a:endParaRPr>
          </a:p>
        </p:txBody>
      </p:sp>
      <p:sp>
        <p:nvSpPr>
          <p:cNvPr id="32" name="TextBox 47"/>
          <p:cNvSpPr txBox="1"/>
          <p:nvPr>
            <p:custDataLst>
              <p:tags r:id="rId24"/>
            </p:custDataLst>
          </p:nvPr>
        </p:nvSpPr>
        <p:spPr>
          <a:xfrm>
            <a:off x="5926922" y="3416646"/>
            <a:ext cx="316605" cy="333273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altLang="zh-CN" sz="1400">
                <a:solidFill>
                  <a:srgbClr val="000000"/>
                </a:solidFill>
                <a:latin typeface="微软雅黑"/>
                <a:ea typeface="微软雅黑"/>
                <a:sym typeface="Arial" pitchFamily="34" charset="0"/>
              </a:rPr>
              <a:t>2</a:t>
            </a:r>
            <a:endParaRPr lang="en-US" altLang="zh-CN" sz="1400">
              <a:solidFill>
                <a:srgbClr val="000000"/>
              </a:solidFill>
              <a:latin typeface="微软雅黑"/>
              <a:ea typeface="微软雅黑"/>
              <a:sym typeface="Arial" pitchFamily="34" charset="0"/>
            </a:endParaRPr>
          </a:p>
        </p:txBody>
      </p:sp>
      <p:sp>
        <p:nvSpPr>
          <p:cNvPr id="33" name="TextBox 48"/>
          <p:cNvSpPr txBox="1"/>
          <p:nvPr>
            <p:custDataLst>
              <p:tags r:id="rId25"/>
            </p:custDataLst>
          </p:nvPr>
        </p:nvSpPr>
        <p:spPr>
          <a:xfrm>
            <a:off x="5605933" y="3736844"/>
            <a:ext cx="316605" cy="333273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altLang="zh-CN" sz="1400">
                <a:solidFill>
                  <a:srgbClr val="000000"/>
                </a:solidFill>
                <a:latin typeface="微软雅黑"/>
                <a:ea typeface="微软雅黑"/>
                <a:sym typeface="Arial" pitchFamily="34" charset="0"/>
              </a:rPr>
              <a:t>3</a:t>
            </a:r>
            <a:endParaRPr lang="en-US" altLang="zh-CN" sz="1400">
              <a:solidFill>
                <a:srgbClr val="000000"/>
              </a:solidFill>
              <a:latin typeface="微软雅黑"/>
              <a:ea typeface="微软雅黑"/>
              <a:sym typeface="Arial" pitchFamily="34" charset="0"/>
            </a:endParaRPr>
          </a:p>
        </p:txBody>
      </p:sp>
      <p:sp>
        <p:nvSpPr>
          <p:cNvPr id="34" name="TextBox 49"/>
          <p:cNvSpPr txBox="1"/>
          <p:nvPr>
            <p:custDataLst>
              <p:tags r:id="rId26"/>
            </p:custDataLst>
          </p:nvPr>
        </p:nvSpPr>
        <p:spPr>
          <a:xfrm>
            <a:off x="5926922" y="3736844"/>
            <a:ext cx="316605" cy="333273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altLang="zh-CN" sz="1400">
                <a:solidFill>
                  <a:srgbClr val="000000"/>
                </a:solidFill>
                <a:latin typeface="微软雅黑"/>
                <a:ea typeface="微软雅黑"/>
                <a:sym typeface="Arial" pitchFamily="34" charset="0"/>
              </a:rPr>
              <a:t>4</a:t>
            </a:r>
            <a:endParaRPr lang="en-US" altLang="zh-CN" sz="1400">
              <a:solidFill>
                <a:srgbClr val="000000"/>
              </a:solidFill>
              <a:latin typeface="微软雅黑"/>
              <a:ea typeface="微软雅黑"/>
              <a:sym typeface="Arial" pitchFamily="34" charset="0"/>
            </a:endParaRPr>
          </a:p>
        </p:txBody>
      </p:sp>
      <p:sp>
        <p:nvSpPr>
          <p:cNvPr id="35" name="TextBox 46"/>
          <p:cNvSpPr txBox="1"/>
          <p:nvPr>
            <p:custDataLst>
              <p:tags r:id="rId27"/>
            </p:custDataLst>
          </p:nvPr>
        </p:nvSpPr>
        <p:spPr>
          <a:xfrm>
            <a:off x="5605933" y="3416942"/>
            <a:ext cx="316605" cy="333273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altLang="zh-CN" sz="1400">
                <a:solidFill>
                  <a:srgbClr val="000000"/>
                </a:solidFill>
                <a:latin typeface="微软雅黑"/>
                <a:ea typeface="微软雅黑"/>
                <a:sym typeface="Arial" pitchFamily="34" charset="0"/>
              </a:rPr>
              <a:t>1</a:t>
            </a:r>
            <a:endParaRPr lang="en-US" altLang="zh-CN" sz="1400">
              <a:solidFill>
                <a:srgbClr val="000000"/>
              </a:solidFill>
              <a:latin typeface="微软雅黑"/>
              <a:ea typeface="微软雅黑"/>
              <a:sym typeface="Arial" pitchFamily="34" charset="0"/>
            </a:endParaRPr>
          </a:p>
        </p:txBody>
      </p:sp>
    </p:spTree>
    <p:custDataLst>
      <p:tags r:id="rId29"/>
    </p:custDataLst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1">
          <a:blip r:embed="rId25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6" name="标题 5"/>
          <p:cNvSpPr>
            <a:spLocks noGrp="1"/>
          </p:cNvSpPr>
          <p:nvPr>
            <p:ph type="title" idx="2"/>
            <p:custDataLst>
              <p:tags r:id="rId3"/>
            </p:custDataLst>
          </p:nvPr>
        </p:nvSpPr>
        <p:spPr>
          <a:xfrm>
            <a:off x="726440" y="867410"/>
            <a:ext cx="2903855" cy="739775"/>
          </a:xfrm>
        </p:spPr>
        <p:txBody>
          <a:bodyPr/>
          <a:lstStyle/>
          <a:p>
            <a:r>
              <a:rPr sz="3600" spc="330" err="1">
                <a:solidFill>
                  <a:schemeClr val="tx1"/>
                </a:solidFill>
                <a:sym typeface="微软雅黑"/>
              </a:rPr>
              <a:t>成像原理</a:t>
            </a:r>
            <a:endParaRPr lang="zh-CN" altLang="en-US" sz="3600" spc="330" err="1">
              <a:solidFill>
                <a:schemeClr val="tx1"/>
              </a:solidFill>
              <a:sym typeface="微软雅黑"/>
            </a:endParaRPr>
          </a:p>
        </p:txBody>
      </p:sp>
      <p:cxnSp>
        <p:nvCxnSpPr>
          <p:cNvPr id="3" name="直接连接符 2"/>
          <p:cNvCxnSpPr/>
          <p:nvPr>
            <p:custDataLst>
              <p:tags r:id="rId4"/>
            </p:custDataLst>
          </p:nvPr>
        </p:nvCxnSpPr>
        <p:spPr>
          <a:xfrm flipH="1">
            <a:off x="1371604" y="914400"/>
            <a:ext cx="0" cy="437515"/>
          </a:xfrm>
          <a:prstGeom prst="line">
            <a:avLst/>
          </a:prstGeom>
          <a:ln w="1016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57" name="文本框 556"/>
          <p:cNvSpPr txBox="1"/>
          <p:nvPr>
            <p:custDataLst>
              <p:tags r:id="rId5"/>
            </p:custDataLst>
          </p:nvPr>
        </p:nvSpPr>
        <p:spPr>
          <a:xfrm>
            <a:off x="3630280" y="1586865"/>
            <a:ext cx="5602619" cy="902743"/>
          </a:xfrm>
          <a:prstGeom prst="rect">
            <a:avLst/>
          </a:prstGeom>
          <a:noFill/>
        </p:spPr>
        <p:txBody>
          <a:bodyPr vert="horz" wrap="square" lIns="90000" tIns="46800" rIns="90000" bIns="4680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l" fontAlgn="auto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  <a:buNone/>
            </a:pPr>
            <a:r>
              <a:rPr lang="zh-CN" altLang="en-US" sz="2000" spc="140">
                <a:solidFill>
                  <a:schemeClr val="tx1"/>
                </a:solidFill>
                <a:uFillTx/>
                <a:latin typeface="微软雅黑"/>
                <a:ea typeface="微软雅黑"/>
                <a:cs typeface="微软雅黑" panose="020b0503020204020204" charset="-122"/>
                <a:sym typeface="Arial" pitchFamily="34" charset="0"/>
              </a:rPr>
              <a:t>利用X射线穿透口腔组织，通过计算机将X射线转换为图像</a:t>
            </a:r>
            <a:endParaRPr lang="zh-CN" altLang="en-US" sz="2000" spc="140">
              <a:solidFill>
                <a:schemeClr val="tx1"/>
              </a:solidFill>
              <a:uFillTx/>
              <a:latin typeface="微软雅黑"/>
              <a:ea typeface="微软雅黑"/>
              <a:cs typeface="微软雅黑" panose="020b0503020204020204" charset="-122"/>
              <a:sym typeface="Arial" pitchFamily="34" charset="0"/>
            </a:endParaRPr>
          </a:p>
        </p:txBody>
      </p:sp>
      <p:grpSp>
        <p:nvGrpSpPr>
          <p:cNvPr id="5" name="组合 4"/>
          <p:cNvGrpSpPr/>
          <p:nvPr>
            <p:custDataLst>
              <p:tags r:id="rId6"/>
            </p:custDataLst>
          </p:nvPr>
        </p:nvGrpSpPr>
        <p:grpSpPr>
          <a:xfrm>
            <a:off x="2722881" y="1622701"/>
            <a:ext cx="813414" cy="434892"/>
            <a:chOff x="3045460" y="1231900"/>
            <a:chExt cx="763905" cy="408422"/>
          </a:xfrm>
        </p:grpSpPr>
        <p:sp>
          <p:nvSpPr>
            <p:cNvPr id="75" name="文本框 74"/>
            <p:cNvSpPr txBox="1"/>
            <p:nvPr>
              <p:custDataLst>
                <p:tags r:id="rId7"/>
              </p:custDataLst>
            </p:nvPr>
          </p:nvSpPr>
          <p:spPr>
            <a:xfrm>
              <a:off x="3251797" y="1241364"/>
              <a:ext cx="415656" cy="398958"/>
            </a:xfrm>
            <a:prstGeom prst="rect">
              <a:avLst/>
            </a:prstGeom>
            <a:noFill/>
          </p:spPr>
          <p:txBody>
            <a:bodyPr wrap="square" rtlCol="0" anchor="ctr" anchorCtr="0">
              <a:normAutofit fontScale="65000" lnSpcReduction="10000"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altLang="zh-CN" sz="2800" b="1">
                  <a:solidFill>
                    <a:schemeClr val="tx1"/>
                  </a:solidFill>
                  <a:latin typeface="微软雅黑"/>
                  <a:ea typeface="微软雅黑"/>
                  <a:cs typeface="Arial" pitchFamily="34" charset="0"/>
                  <a:sym typeface="Arial" pitchFamily="34" charset="0"/>
                </a:rPr>
                <a:t>01</a:t>
              </a:r>
              <a:endParaRPr lang="en-US" altLang="zh-CN" sz="2800" b="1">
                <a:solidFill>
                  <a:schemeClr val="tx1"/>
                </a:solidFill>
                <a:latin typeface="微软雅黑"/>
                <a:ea typeface="微软雅黑"/>
                <a:cs typeface="Arial" pitchFamily="34" charset="0"/>
                <a:sym typeface="Arial" pitchFamily="34" charset="0"/>
              </a:endParaRPr>
            </a:p>
          </p:txBody>
        </p:sp>
        <p:sp>
          <p:nvSpPr>
            <p:cNvPr id="558" name="Freeform 269"/>
            <p:cNvSpPr>
              <a:spLocks noEditPoints="1"/>
            </p:cNvSpPr>
            <p:nvPr>
              <p:custDataLst>
                <p:tags r:id="rId8"/>
              </p:custDataLst>
            </p:nvPr>
          </p:nvSpPr>
          <p:spPr bwMode="auto">
            <a:xfrm rot="764619">
              <a:off x="3045460" y="1231900"/>
              <a:ext cx="210820" cy="239395"/>
            </a:xfrm>
            <a:custGeom>
              <a:gdLst>
                <a:gd name="T0" fmla="*/ 103 w 242"/>
                <a:gd name="T1" fmla="*/ 34 h 275"/>
                <a:gd name="T2" fmla="*/ 126 w 242"/>
                <a:gd name="T3" fmla="*/ 181 h 275"/>
                <a:gd name="T4" fmla="*/ 16 w 242"/>
                <a:gd name="T5" fmla="*/ 205 h 275"/>
                <a:gd name="T6" fmla="*/ 242 w 242"/>
                <a:gd name="T7" fmla="*/ 239 h 275"/>
                <a:gd name="T8" fmla="*/ 103 w 242"/>
                <a:gd name="T9" fmla="*/ 34 h 275"/>
                <a:gd name="T10" fmla="*/ 108 w 242"/>
                <a:gd name="T11" fmla="*/ 48 h 275"/>
                <a:gd name="T12" fmla="*/ 132 w 242"/>
                <a:gd name="T13" fmla="*/ 66 h 275"/>
                <a:gd name="T14" fmla="*/ 125 w 242"/>
                <a:gd name="T15" fmla="*/ 73 h 275"/>
                <a:gd name="T16" fmla="*/ 105 w 242"/>
                <a:gd name="T17" fmla="*/ 59 h 275"/>
                <a:gd name="T18" fmla="*/ 108 w 242"/>
                <a:gd name="T19" fmla="*/ 48 h 275"/>
                <a:gd name="T20" fmla="*/ 126 w 242"/>
                <a:gd name="T21" fmla="*/ 123 h 275"/>
                <a:gd name="T22" fmla="*/ 106 w 242"/>
                <a:gd name="T23" fmla="*/ 99 h 275"/>
                <a:gd name="T24" fmla="*/ 114 w 242"/>
                <a:gd name="T25" fmla="*/ 91 h 275"/>
                <a:gd name="T26" fmla="*/ 134 w 242"/>
                <a:gd name="T27" fmla="*/ 115 h 275"/>
                <a:gd name="T28" fmla="*/ 126 w 242"/>
                <a:gd name="T29" fmla="*/ 123 h 275"/>
                <a:gd name="T30" fmla="*/ 160 w 242"/>
                <a:gd name="T31" fmla="*/ 174 h 275"/>
                <a:gd name="T32" fmla="*/ 149 w 242"/>
                <a:gd name="T33" fmla="*/ 156 h 275"/>
                <a:gd name="T34" fmla="*/ 156 w 242"/>
                <a:gd name="T35" fmla="*/ 148 h 275"/>
                <a:gd name="T36" fmla="*/ 170 w 242"/>
                <a:gd name="T37" fmla="*/ 169 h 275"/>
                <a:gd name="T38" fmla="*/ 160 w 242"/>
                <a:gd name="T39" fmla="*/ 174 h 275"/>
                <a:gd name="T40" fmla="*/ 162 w 242"/>
                <a:gd name="T41" fmla="*/ 119 h 275"/>
                <a:gd name="T42" fmla="*/ 150 w 242"/>
                <a:gd name="T43" fmla="*/ 100 h 275"/>
                <a:gd name="T44" fmla="*/ 158 w 242"/>
                <a:gd name="T45" fmla="*/ 92 h 275"/>
                <a:gd name="T46" fmla="*/ 171 w 242"/>
                <a:gd name="T47" fmla="*/ 114 h 275"/>
                <a:gd name="T48" fmla="*/ 162 w 242"/>
                <a:gd name="T49" fmla="*/ 119 h 275"/>
                <a:gd name="T50" fmla="*/ 191 w 242"/>
                <a:gd name="T51" fmla="*/ 230 h 275"/>
                <a:gd name="T52" fmla="*/ 184 w 242"/>
                <a:gd name="T53" fmla="*/ 227 h 275"/>
                <a:gd name="T54" fmla="*/ 178 w 242"/>
                <a:gd name="T55" fmla="*/ 209 h 275"/>
                <a:gd name="T56" fmla="*/ 189 w 242"/>
                <a:gd name="T57" fmla="*/ 206 h 275"/>
                <a:gd name="T58" fmla="*/ 194 w 242"/>
                <a:gd name="T59" fmla="*/ 224 h 275"/>
                <a:gd name="T60" fmla="*/ 191 w 242"/>
                <a:gd name="T61" fmla="*/ 230 h 275"/>
                <a:gd name="T62" fmla="*/ 195 w 242"/>
                <a:gd name="T63" fmla="*/ 188 h 275"/>
                <a:gd name="T64" fmla="*/ 182 w 242"/>
                <a:gd name="T65" fmla="*/ 158 h 275"/>
                <a:gd name="T66" fmla="*/ 192 w 242"/>
                <a:gd name="T67" fmla="*/ 153 h 275"/>
                <a:gd name="T68" fmla="*/ 206 w 242"/>
                <a:gd name="T69" fmla="*/ 185 h 275"/>
                <a:gd name="T70" fmla="*/ 195 w 242"/>
                <a:gd name="T71" fmla="*/ 188 h 275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241" h="275">
                  <a:moveTo>
                    <a:pt x="103" y="34"/>
                  </a:moveTo>
                  <a:cubicBezTo>
                    <a:pt x="29" y="69"/>
                    <a:pt x="126" y="181"/>
                    <a:pt x="126" y="181"/>
                  </a:cubicBezTo>
                  <a:cubicBezTo>
                    <a:pt x="126" y="181"/>
                    <a:pt x="43" y="142"/>
                    <a:pt x="16" y="205"/>
                  </a:cubicBezTo>
                  <a:cubicBezTo>
                    <a:pt x="0" y="275"/>
                    <a:pt x="152" y="246"/>
                    <a:pt x="242" y="239"/>
                  </a:cubicBezTo>
                  <a:cubicBezTo>
                    <a:pt x="242" y="239"/>
                    <a:pt x="176" y="0"/>
                    <a:pt x="103" y="34"/>
                  </a:cubicBezTo>
                  <a:close/>
                  <a:moveTo>
                    <a:pt x="108" y="48"/>
                  </a:moveTo>
                  <a:cubicBezTo>
                    <a:pt x="118" y="51"/>
                    <a:pt x="125" y="58"/>
                    <a:pt x="132" y="66"/>
                  </a:cubicBezTo>
                  <a:cubicBezTo>
                    <a:pt x="137" y="71"/>
                    <a:pt x="130" y="78"/>
                    <a:pt x="125" y="73"/>
                  </a:cubicBezTo>
                  <a:cubicBezTo>
                    <a:pt x="119" y="68"/>
                    <a:pt x="113" y="61"/>
                    <a:pt x="105" y="59"/>
                  </a:cubicBezTo>
                  <a:cubicBezTo>
                    <a:pt x="99" y="57"/>
                    <a:pt x="101" y="46"/>
                    <a:pt x="108" y="48"/>
                  </a:cubicBezTo>
                  <a:close/>
                  <a:moveTo>
                    <a:pt x="126" y="123"/>
                  </a:moveTo>
                  <a:cubicBezTo>
                    <a:pt x="119" y="115"/>
                    <a:pt x="114" y="106"/>
                    <a:pt x="106" y="99"/>
                  </a:cubicBezTo>
                  <a:cubicBezTo>
                    <a:pt x="101" y="93"/>
                    <a:pt x="109" y="86"/>
                    <a:pt x="114" y="91"/>
                  </a:cubicBezTo>
                  <a:cubicBezTo>
                    <a:pt x="121" y="98"/>
                    <a:pt x="127" y="107"/>
                    <a:pt x="134" y="115"/>
                  </a:cubicBezTo>
                  <a:cubicBezTo>
                    <a:pt x="138" y="120"/>
                    <a:pt x="130" y="128"/>
                    <a:pt x="126" y="123"/>
                  </a:cubicBezTo>
                  <a:close/>
                  <a:moveTo>
                    <a:pt x="160" y="174"/>
                  </a:moveTo>
                  <a:cubicBezTo>
                    <a:pt x="157" y="168"/>
                    <a:pt x="154" y="161"/>
                    <a:pt x="149" y="156"/>
                  </a:cubicBezTo>
                  <a:cubicBezTo>
                    <a:pt x="144" y="151"/>
                    <a:pt x="151" y="143"/>
                    <a:pt x="156" y="148"/>
                  </a:cubicBezTo>
                  <a:cubicBezTo>
                    <a:pt x="162" y="154"/>
                    <a:pt x="166" y="161"/>
                    <a:pt x="170" y="169"/>
                  </a:cubicBezTo>
                  <a:cubicBezTo>
                    <a:pt x="173" y="175"/>
                    <a:pt x="164" y="180"/>
                    <a:pt x="160" y="174"/>
                  </a:cubicBezTo>
                  <a:close/>
                  <a:moveTo>
                    <a:pt x="162" y="119"/>
                  </a:moveTo>
                  <a:cubicBezTo>
                    <a:pt x="158" y="112"/>
                    <a:pt x="155" y="106"/>
                    <a:pt x="150" y="100"/>
                  </a:cubicBezTo>
                  <a:cubicBezTo>
                    <a:pt x="145" y="94"/>
                    <a:pt x="153" y="86"/>
                    <a:pt x="158" y="92"/>
                  </a:cubicBezTo>
                  <a:cubicBezTo>
                    <a:pt x="163" y="99"/>
                    <a:pt x="168" y="106"/>
                    <a:pt x="171" y="114"/>
                  </a:cubicBezTo>
                  <a:cubicBezTo>
                    <a:pt x="174" y="120"/>
                    <a:pt x="164" y="126"/>
                    <a:pt x="162" y="119"/>
                  </a:cubicBezTo>
                  <a:close/>
                  <a:moveTo>
                    <a:pt x="191" y="230"/>
                  </a:moveTo>
                  <a:cubicBezTo>
                    <a:pt x="187" y="231"/>
                    <a:pt x="185" y="229"/>
                    <a:pt x="184" y="227"/>
                  </a:cubicBezTo>
                  <a:cubicBezTo>
                    <a:pt x="182" y="221"/>
                    <a:pt x="179" y="215"/>
                    <a:pt x="178" y="209"/>
                  </a:cubicBezTo>
                  <a:cubicBezTo>
                    <a:pt x="177" y="202"/>
                    <a:pt x="187" y="200"/>
                    <a:pt x="189" y="206"/>
                  </a:cubicBezTo>
                  <a:cubicBezTo>
                    <a:pt x="190" y="212"/>
                    <a:pt x="192" y="218"/>
                    <a:pt x="194" y="224"/>
                  </a:cubicBezTo>
                  <a:cubicBezTo>
                    <a:pt x="196" y="226"/>
                    <a:pt x="193" y="230"/>
                    <a:pt x="191" y="230"/>
                  </a:cubicBezTo>
                  <a:close/>
                  <a:moveTo>
                    <a:pt x="195" y="188"/>
                  </a:moveTo>
                  <a:cubicBezTo>
                    <a:pt x="192" y="177"/>
                    <a:pt x="188" y="167"/>
                    <a:pt x="182" y="158"/>
                  </a:cubicBezTo>
                  <a:cubicBezTo>
                    <a:pt x="178" y="152"/>
                    <a:pt x="188" y="147"/>
                    <a:pt x="192" y="153"/>
                  </a:cubicBezTo>
                  <a:cubicBezTo>
                    <a:pt x="198" y="162"/>
                    <a:pt x="202" y="173"/>
                    <a:pt x="206" y="185"/>
                  </a:cubicBezTo>
                  <a:cubicBezTo>
                    <a:pt x="208" y="191"/>
                    <a:pt x="197" y="194"/>
                    <a:pt x="195" y="188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vert="horz" wrap="square" lIns="91440" tIns="45720" rIns="91440" bIns="45720" numCol="1" anchor="ctr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endParaRPr lang="zh-CN" altLang="en-US">
                <a:solidFill>
                  <a:schemeClr val="dk1"/>
                </a:solidFill>
                <a:latin typeface="微软雅黑"/>
                <a:ea typeface="微软雅黑"/>
                <a:sym typeface="Arial" pitchFamily="34" charset="0"/>
              </a:endParaRPr>
            </a:p>
          </p:txBody>
        </p:sp>
        <p:sp>
          <p:nvSpPr>
            <p:cNvPr id="559" name="Freeform 269"/>
            <p:cNvSpPr>
              <a:spLocks noEditPoints="1"/>
            </p:cNvSpPr>
            <p:nvPr>
              <p:custDataLst>
                <p:tags r:id="rId9"/>
              </p:custDataLst>
            </p:nvPr>
          </p:nvSpPr>
          <p:spPr bwMode="auto">
            <a:xfrm rot="6316664">
              <a:off x="3658235" y="1437005"/>
              <a:ext cx="141605" cy="160655"/>
            </a:xfrm>
            <a:custGeom>
              <a:gdLst>
                <a:gd name="T0" fmla="*/ 103 w 242"/>
                <a:gd name="T1" fmla="*/ 34 h 275"/>
                <a:gd name="T2" fmla="*/ 126 w 242"/>
                <a:gd name="T3" fmla="*/ 181 h 275"/>
                <a:gd name="T4" fmla="*/ 16 w 242"/>
                <a:gd name="T5" fmla="*/ 205 h 275"/>
                <a:gd name="T6" fmla="*/ 242 w 242"/>
                <a:gd name="T7" fmla="*/ 239 h 275"/>
                <a:gd name="T8" fmla="*/ 103 w 242"/>
                <a:gd name="T9" fmla="*/ 34 h 275"/>
                <a:gd name="T10" fmla="*/ 108 w 242"/>
                <a:gd name="T11" fmla="*/ 48 h 275"/>
                <a:gd name="T12" fmla="*/ 132 w 242"/>
                <a:gd name="T13" fmla="*/ 66 h 275"/>
                <a:gd name="T14" fmla="*/ 125 w 242"/>
                <a:gd name="T15" fmla="*/ 73 h 275"/>
                <a:gd name="T16" fmla="*/ 105 w 242"/>
                <a:gd name="T17" fmla="*/ 59 h 275"/>
                <a:gd name="T18" fmla="*/ 108 w 242"/>
                <a:gd name="T19" fmla="*/ 48 h 275"/>
                <a:gd name="T20" fmla="*/ 126 w 242"/>
                <a:gd name="T21" fmla="*/ 123 h 275"/>
                <a:gd name="T22" fmla="*/ 106 w 242"/>
                <a:gd name="T23" fmla="*/ 99 h 275"/>
                <a:gd name="T24" fmla="*/ 114 w 242"/>
                <a:gd name="T25" fmla="*/ 91 h 275"/>
                <a:gd name="T26" fmla="*/ 134 w 242"/>
                <a:gd name="T27" fmla="*/ 115 h 275"/>
                <a:gd name="T28" fmla="*/ 126 w 242"/>
                <a:gd name="T29" fmla="*/ 123 h 275"/>
                <a:gd name="T30" fmla="*/ 160 w 242"/>
                <a:gd name="T31" fmla="*/ 174 h 275"/>
                <a:gd name="T32" fmla="*/ 149 w 242"/>
                <a:gd name="T33" fmla="*/ 156 h 275"/>
                <a:gd name="T34" fmla="*/ 156 w 242"/>
                <a:gd name="T35" fmla="*/ 148 h 275"/>
                <a:gd name="T36" fmla="*/ 170 w 242"/>
                <a:gd name="T37" fmla="*/ 169 h 275"/>
                <a:gd name="T38" fmla="*/ 160 w 242"/>
                <a:gd name="T39" fmla="*/ 174 h 275"/>
                <a:gd name="T40" fmla="*/ 162 w 242"/>
                <a:gd name="T41" fmla="*/ 119 h 275"/>
                <a:gd name="T42" fmla="*/ 150 w 242"/>
                <a:gd name="T43" fmla="*/ 100 h 275"/>
                <a:gd name="T44" fmla="*/ 158 w 242"/>
                <a:gd name="T45" fmla="*/ 92 h 275"/>
                <a:gd name="T46" fmla="*/ 171 w 242"/>
                <a:gd name="T47" fmla="*/ 114 h 275"/>
                <a:gd name="T48" fmla="*/ 162 w 242"/>
                <a:gd name="T49" fmla="*/ 119 h 275"/>
                <a:gd name="T50" fmla="*/ 191 w 242"/>
                <a:gd name="T51" fmla="*/ 230 h 275"/>
                <a:gd name="T52" fmla="*/ 184 w 242"/>
                <a:gd name="T53" fmla="*/ 227 h 275"/>
                <a:gd name="T54" fmla="*/ 178 w 242"/>
                <a:gd name="T55" fmla="*/ 209 h 275"/>
                <a:gd name="T56" fmla="*/ 189 w 242"/>
                <a:gd name="T57" fmla="*/ 206 h 275"/>
                <a:gd name="T58" fmla="*/ 194 w 242"/>
                <a:gd name="T59" fmla="*/ 224 h 275"/>
                <a:gd name="T60" fmla="*/ 191 w 242"/>
                <a:gd name="T61" fmla="*/ 230 h 275"/>
                <a:gd name="T62" fmla="*/ 195 w 242"/>
                <a:gd name="T63" fmla="*/ 188 h 275"/>
                <a:gd name="T64" fmla="*/ 182 w 242"/>
                <a:gd name="T65" fmla="*/ 158 h 275"/>
                <a:gd name="T66" fmla="*/ 192 w 242"/>
                <a:gd name="T67" fmla="*/ 153 h 275"/>
                <a:gd name="T68" fmla="*/ 206 w 242"/>
                <a:gd name="T69" fmla="*/ 185 h 275"/>
                <a:gd name="T70" fmla="*/ 195 w 242"/>
                <a:gd name="T71" fmla="*/ 188 h 275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241" h="275">
                  <a:moveTo>
                    <a:pt x="103" y="34"/>
                  </a:moveTo>
                  <a:cubicBezTo>
                    <a:pt x="29" y="69"/>
                    <a:pt x="126" y="181"/>
                    <a:pt x="126" y="181"/>
                  </a:cubicBezTo>
                  <a:cubicBezTo>
                    <a:pt x="126" y="181"/>
                    <a:pt x="43" y="142"/>
                    <a:pt x="16" y="205"/>
                  </a:cubicBezTo>
                  <a:cubicBezTo>
                    <a:pt x="0" y="275"/>
                    <a:pt x="152" y="246"/>
                    <a:pt x="242" y="239"/>
                  </a:cubicBezTo>
                  <a:cubicBezTo>
                    <a:pt x="242" y="239"/>
                    <a:pt x="176" y="0"/>
                    <a:pt x="103" y="34"/>
                  </a:cubicBezTo>
                  <a:close/>
                  <a:moveTo>
                    <a:pt x="108" y="48"/>
                  </a:moveTo>
                  <a:cubicBezTo>
                    <a:pt x="118" y="51"/>
                    <a:pt x="125" y="58"/>
                    <a:pt x="132" y="66"/>
                  </a:cubicBezTo>
                  <a:cubicBezTo>
                    <a:pt x="137" y="71"/>
                    <a:pt x="130" y="78"/>
                    <a:pt x="125" y="73"/>
                  </a:cubicBezTo>
                  <a:cubicBezTo>
                    <a:pt x="119" y="68"/>
                    <a:pt x="113" y="61"/>
                    <a:pt x="105" y="59"/>
                  </a:cubicBezTo>
                  <a:cubicBezTo>
                    <a:pt x="99" y="57"/>
                    <a:pt x="101" y="46"/>
                    <a:pt x="108" y="48"/>
                  </a:cubicBezTo>
                  <a:close/>
                  <a:moveTo>
                    <a:pt x="126" y="123"/>
                  </a:moveTo>
                  <a:cubicBezTo>
                    <a:pt x="119" y="115"/>
                    <a:pt x="114" y="106"/>
                    <a:pt x="106" y="99"/>
                  </a:cubicBezTo>
                  <a:cubicBezTo>
                    <a:pt x="101" y="93"/>
                    <a:pt x="109" y="86"/>
                    <a:pt x="114" y="91"/>
                  </a:cubicBezTo>
                  <a:cubicBezTo>
                    <a:pt x="121" y="98"/>
                    <a:pt x="127" y="107"/>
                    <a:pt x="134" y="115"/>
                  </a:cubicBezTo>
                  <a:cubicBezTo>
                    <a:pt x="138" y="120"/>
                    <a:pt x="130" y="128"/>
                    <a:pt x="126" y="123"/>
                  </a:cubicBezTo>
                  <a:close/>
                  <a:moveTo>
                    <a:pt x="160" y="174"/>
                  </a:moveTo>
                  <a:cubicBezTo>
                    <a:pt x="157" y="168"/>
                    <a:pt x="154" y="161"/>
                    <a:pt x="149" y="156"/>
                  </a:cubicBezTo>
                  <a:cubicBezTo>
                    <a:pt x="144" y="151"/>
                    <a:pt x="151" y="143"/>
                    <a:pt x="156" y="148"/>
                  </a:cubicBezTo>
                  <a:cubicBezTo>
                    <a:pt x="162" y="154"/>
                    <a:pt x="166" y="161"/>
                    <a:pt x="170" y="169"/>
                  </a:cubicBezTo>
                  <a:cubicBezTo>
                    <a:pt x="173" y="175"/>
                    <a:pt x="164" y="180"/>
                    <a:pt x="160" y="174"/>
                  </a:cubicBezTo>
                  <a:close/>
                  <a:moveTo>
                    <a:pt x="162" y="119"/>
                  </a:moveTo>
                  <a:cubicBezTo>
                    <a:pt x="158" y="112"/>
                    <a:pt x="155" y="106"/>
                    <a:pt x="150" y="100"/>
                  </a:cubicBezTo>
                  <a:cubicBezTo>
                    <a:pt x="145" y="94"/>
                    <a:pt x="153" y="86"/>
                    <a:pt x="158" y="92"/>
                  </a:cubicBezTo>
                  <a:cubicBezTo>
                    <a:pt x="163" y="99"/>
                    <a:pt x="168" y="106"/>
                    <a:pt x="171" y="114"/>
                  </a:cubicBezTo>
                  <a:cubicBezTo>
                    <a:pt x="174" y="120"/>
                    <a:pt x="164" y="126"/>
                    <a:pt x="162" y="119"/>
                  </a:cubicBezTo>
                  <a:close/>
                  <a:moveTo>
                    <a:pt x="191" y="230"/>
                  </a:moveTo>
                  <a:cubicBezTo>
                    <a:pt x="187" y="231"/>
                    <a:pt x="185" y="229"/>
                    <a:pt x="184" y="227"/>
                  </a:cubicBezTo>
                  <a:cubicBezTo>
                    <a:pt x="182" y="221"/>
                    <a:pt x="179" y="215"/>
                    <a:pt x="178" y="209"/>
                  </a:cubicBezTo>
                  <a:cubicBezTo>
                    <a:pt x="177" y="202"/>
                    <a:pt x="187" y="200"/>
                    <a:pt x="189" y="206"/>
                  </a:cubicBezTo>
                  <a:cubicBezTo>
                    <a:pt x="190" y="212"/>
                    <a:pt x="192" y="218"/>
                    <a:pt x="194" y="224"/>
                  </a:cubicBezTo>
                  <a:cubicBezTo>
                    <a:pt x="196" y="226"/>
                    <a:pt x="193" y="230"/>
                    <a:pt x="191" y="230"/>
                  </a:cubicBezTo>
                  <a:close/>
                  <a:moveTo>
                    <a:pt x="195" y="188"/>
                  </a:moveTo>
                  <a:cubicBezTo>
                    <a:pt x="192" y="177"/>
                    <a:pt x="188" y="167"/>
                    <a:pt x="182" y="158"/>
                  </a:cubicBezTo>
                  <a:cubicBezTo>
                    <a:pt x="178" y="152"/>
                    <a:pt x="188" y="147"/>
                    <a:pt x="192" y="153"/>
                  </a:cubicBezTo>
                  <a:cubicBezTo>
                    <a:pt x="198" y="162"/>
                    <a:pt x="202" y="173"/>
                    <a:pt x="206" y="185"/>
                  </a:cubicBezTo>
                  <a:cubicBezTo>
                    <a:pt x="208" y="191"/>
                    <a:pt x="197" y="194"/>
                    <a:pt x="195" y="188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vert="horz" wrap="square" lIns="91440" tIns="45720" rIns="91440" bIns="45720" numCol="1" anchor="ctr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endParaRPr lang="zh-CN" altLang="en-US">
                <a:solidFill>
                  <a:schemeClr val="dk1"/>
                </a:solidFill>
                <a:latin typeface="微软雅黑"/>
                <a:ea typeface="微软雅黑"/>
                <a:sym typeface="Arial" pitchFamily="34" charset="0"/>
              </a:endParaRPr>
            </a:p>
          </p:txBody>
        </p:sp>
      </p:grpSp>
      <p:sp>
        <p:nvSpPr>
          <p:cNvPr id="562" name="文本框 561"/>
          <p:cNvSpPr txBox="1"/>
          <p:nvPr>
            <p:custDataLst>
              <p:tags r:id="rId10"/>
            </p:custDataLst>
          </p:nvPr>
        </p:nvSpPr>
        <p:spPr>
          <a:xfrm>
            <a:off x="3630280" y="2817467"/>
            <a:ext cx="5602619" cy="902743"/>
          </a:xfrm>
          <a:prstGeom prst="rect">
            <a:avLst/>
          </a:prstGeom>
          <a:noFill/>
        </p:spPr>
        <p:txBody>
          <a:bodyPr vert="horz" wrap="square" lIns="90000" tIns="46800" rIns="90000" bIns="4680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fontAlgn="auto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  <a:buNone/>
            </a:pPr>
            <a:r>
              <a:rPr lang="zh-CN" altLang="en-US" sz="2000" spc="140">
                <a:solidFill>
                  <a:schemeClr val="tx1"/>
                </a:solidFill>
                <a:uFillTx/>
                <a:latin typeface="微软雅黑"/>
                <a:ea typeface="微软雅黑"/>
                <a:sym typeface="Arial" pitchFamily="34" charset="0"/>
              </a:rPr>
              <a:t>利用计算机对图像进行处理和分析，得到口腔组织的结构和病变信息</a:t>
            </a:r>
            <a:endParaRPr lang="zh-CN" altLang="en-US" sz="2000" spc="140">
              <a:solidFill>
                <a:schemeClr val="tx1"/>
              </a:solidFill>
              <a:uFillTx/>
              <a:latin typeface="微软雅黑"/>
              <a:ea typeface="微软雅黑"/>
              <a:sym typeface="Arial" pitchFamily="34" charset="0"/>
            </a:endParaRPr>
          </a:p>
        </p:txBody>
      </p:sp>
      <p:grpSp>
        <p:nvGrpSpPr>
          <p:cNvPr id="4" name="组合 3"/>
          <p:cNvGrpSpPr/>
          <p:nvPr>
            <p:custDataLst>
              <p:tags r:id="rId11"/>
            </p:custDataLst>
          </p:nvPr>
        </p:nvGrpSpPr>
        <p:grpSpPr>
          <a:xfrm>
            <a:off x="2722881" y="2851275"/>
            <a:ext cx="813414" cy="435444"/>
            <a:chOff x="3045460" y="2385695"/>
            <a:chExt cx="763905" cy="408940"/>
          </a:xfrm>
        </p:grpSpPr>
        <p:sp>
          <p:nvSpPr>
            <p:cNvPr id="561" name="文本框 560"/>
            <p:cNvSpPr txBox="1"/>
            <p:nvPr>
              <p:custDataLst>
                <p:tags r:id="rId12"/>
              </p:custDataLst>
            </p:nvPr>
          </p:nvSpPr>
          <p:spPr>
            <a:xfrm>
              <a:off x="3251835" y="2385695"/>
              <a:ext cx="415925" cy="408940"/>
            </a:xfrm>
            <a:prstGeom prst="rect">
              <a:avLst/>
            </a:prstGeom>
            <a:noFill/>
          </p:spPr>
          <p:txBody>
            <a:bodyPr wrap="square" rtlCol="0" anchor="ctr" anchorCtr="0">
              <a:normAutofit fontScale="65000" lnSpcReduction="10000"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altLang="zh-CN" sz="2800" b="1">
                  <a:solidFill>
                    <a:schemeClr val="tx1"/>
                  </a:solidFill>
                  <a:latin typeface="微软雅黑"/>
                  <a:ea typeface="微软雅黑"/>
                  <a:cs typeface="Arial" pitchFamily="34" charset="0"/>
                  <a:sym typeface="Arial" pitchFamily="34" charset="0"/>
                </a:rPr>
                <a:t>02</a:t>
              </a:r>
              <a:endParaRPr lang="en-US" altLang="zh-CN" sz="2800" b="1">
                <a:solidFill>
                  <a:schemeClr val="tx1"/>
                </a:solidFill>
                <a:latin typeface="微软雅黑"/>
                <a:ea typeface="微软雅黑"/>
                <a:cs typeface="Arial" pitchFamily="34" charset="0"/>
                <a:sym typeface="Arial" pitchFamily="34" charset="0"/>
              </a:endParaRPr>
            </a:p>
          </p:txBody>
        </p:sp>
        <p:sp>
          <p:nvSpPr>
            <p:cNvPr id="563" name="Freeform 269"/>
            <p:cNvSpPr>
              <a:spLocks noEditPoints="1"/>
            </p:cNvSpPr>
            <p:nvPr>
              <p:custDataLst>
                <p:tags r:id="rId13"/>
              </p:custDataLst>
            </p:nvPr>
          </p:nvSpPr>
          <p:spPr bwMode="auto">
            <a:xfrm rot="764619">
              <a:off x="3045460" y="2387600"/>
              <a:ext cx="210820" cy="239395"/>
            </a:xfrm>
            <a:custGeom>
              <a:gdLst>
                <a:gd name="T0" fmla="*/ 103 w 242"/>
                <a:gd name="T1" fmla="*/ 34 h 275"/>
                <a:gd name="T2" fmla="*/ 126 w 242"/>
                <a:gd name="T3" fmla="*/ 181 h 275"/>
                <a:gd name="T4" fmla="*/ 16 w 242"/>
                <a:gd name="T5" fmla="*/ 205 h 275"/>
                <a:gd name="T6" fmla="*/ 242 w 242"/>
                <a:gd name="T7" fmla="*/ 239 h 275"/>
                <a:gd name="T8" fmla="*/ 103 w 242"/>
                <a:gd name="T9" fmla="*/ 34 h 275"/>
                <a:gd name="T10" fmla="*/ 108 w 242"/>
                <a:gd name="T11" fmla="*/ 48 h 275"/>
                <a:gd name="T12" fmla="*/ 132 w 242"/>
                <a:gd name="T13" fmla="*/ 66 h 275"/>
                <a:gd name="T14" fmla="*/ 125 w 242"/>
                <a:gd name="T15" fmla="*/ 73 h 275"/>
                <a:gd name="T16" fmla="*/ 105 w 242"/>
                <a:gd name="T17" fmla="*/ 59 h 275"/>
                <a:gd name="T18" fmla="*/ 108 w 242"/>
                <a:gd name="T19" fmla="*/ 48 h 275"/>
                <a:gd name="T20" fmla="*/ 126 w 242"/>
                <a:gd name="T21" fmla="*/ 123 h 275"/>
                <a:gd name="T22" fmla="*/ 106 w 242"/>
                <a:gd name="T23" fmla="*/ 99 h 275"/>
                <a:gd name="T24" fmla="*/ 114 w 242"/>
                <a:gd name="T25" fmla="*/ 91 h 275"/>
                <a:gd name="T26" fmla="*/ 134 w 242"/>
                <a:gd name="T27" fmla="*/ 115 h 275"/>
                <a:gd name="T28" fmla="*/ 126 w 242"/>
                <a:gd name="T29" fmla="*/ 123 h 275"/>
                <a:gd name="T30" fmla="*/ 160 w 242"/>
                <a:gd name="T31" fmla="*/ 174 h 275"/>
                <a:gd name="T32" fmla="*/ 149 w 242"/>
                <a:gd name="T33" fmla="*/ 156 h 275"/>
                <a:gd name="T34" fmla="*/ 156 w 242"/>
                <a:gd name="T35" fmla="*/ 148 h 275"/>
                <a:gd name="T36" fmla="*/ 170 w 242"/>
                <a:gd name="T37" fmla="*/ 169 h 275"/>
                <a:gd name="T38" fmla="*/ 160 w 242"/>
                <a:gd name="T39" fmla="*/ 174 h 275"/>
                <a:gd name="T40" fmla="*/ 162 w 242"/>
                <a:gd name="T41" fmla="*/ 119 h 275"/>
                <a:gd name="T42" fmla="*/ 150 w 242"/>
                <a:gd name="T43" fmla="*/ 100 h 275"/>
                <a:gd name="T44" fmla="*/ 158 w 242"/>
                <a:gd name="T45" fmla="*/ 92 h 275"/>
                <a:gd name="T46" fmla="*/ 171 w 242"/>
                <a:gd name="T47" fmla="*/ 114 h 275"/>
                <a:gd name="T48" fmla="*/ 162 w 242"/>
                <a:gd name="T49" fmla="*/ 119 h 275"/>
                <a:gd name="T50" fmla="*/ 191 w 242"/>
                <a:gd name="T51" fmla="*/ 230 h 275"/>
                <a:gd name="T52" fmla="*/ 184 w 242"/>
                <a:gd name="T53" fmla="*/ 227 h 275"/>
                <a:gd name="T54" fmla="*/ 178 w 242"/>
                <a:gd name="T55" fmla="*/ 209 h 275"/>
                <a:gd name="T56" fmla="*/ 189 w 242"/>
                <a:gd name="T57" fmla="*/ 206 h 275"/>
                <a:gd name="T58" fmla="*/ 194 w 242"/>
                <a:gd name="T59" fmla="*/ 224 h 275"/>
                <a:gd name="T60" fmla="*/ 191 w 242"/>
                <a:gd name="T61" fmla="*/ 230 h 275"/>
                <a:gd name="T62" fmla="*/ 195 w 242"/>
                <a:gd name="T63" fmla="*/ 188 h 275"/>
                <a:gd name="T64" fmla="*/ 182 w 242"/>
                <a:gd name="T65" fmla="*/ 158 h 275"/>
                <a:gd name="T66" fmla="*/ 192 w 242"/>
                <a:gd name="T67" fmla="*/ 153 h 275"/>
                <a:gd name="T68" fmla="*/ 206 w 242"/>
                <a:gd name="T69" fmla="*/ 185 h 275"/>
                <a:gd name="T70" fmla="*/ 195 w 242"/>
                <a:gd name="T71" fmla="*/ 188 h 275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241" h="275">
                  <a:moveTo>
                    <a:pt x="103" y="34"/>
                  </a:moveTo>
                  <a:cubicBezTo>
                    <a:pt x="29" y="69"/>
                    <a:pt x="126" y="181"/>
                    <a:pt x="126" y="181"/>
                  </a:cubicBezTo>
                  <a:cubicBezTo>
                    <a:pt x="126" y="181"/>
                    <a:pt x="43" y="142"/>
                    <a:pt x="16" y="205"/>
                  </a:cubicBezTo>
                  <a:cubicBezTo>
                    <a:pt x="0" y="275"/>
                    <a:pt x="152" y="246"/>
                    <a:pt x="242" y="239"/>
                  </a:cubicBezTo>
                  <a:cubicBezTo>
                    <a:pt x="242" y="239"/>
                    <a:pt x="176" y="0"/>
                    <a:pt x="103" y="34"/>
                  </a:cubicBezTo>
                  <a:close/>
                  <a:moveTo>
                    <a:pt x="108" y="48"/>
                  </a:moveTo>
                  <a:cubicBezTo>
                    <a:pt x="118" y="51"/>
                    <a:pt x="125" y="58"/>
                    <a:pt x="132" y="66"/>
                  </a:cubicBezTo>
                  <a:cubicBezTo>
                    <a:pt x="137" y="71"/>
                    <a:pt x="130" y="78"/>
                    <a:pt x="125" y="73"/>
                  </a:cubicBezTo>
                  <a:cubicBezTo>
                    <a:pt x="119" y="68"/>
                    <a:pt x="113" y="61"/>
                    <a:pt x="105" y="59"/>
                  </a:cubicBezTo>
                  <a:cubicBezTo>
                    <a:pt x="99" y="57"/>
                    <a:pt x="101" y="46"/>
                    <a:pt x="108" y="48"/>
                  </a:cubicBezTo>
                  <a:close/>
                  <a:moveTo>
                    <a:pt x="126" y="123"/>
                  </a:moveTo>
                  <a:cubicBezTo>
                    <a:pt x="119" y="115"/>
                    <a:pt x="114" y="106"/>
                    <a:pt x="106" y="99"/>
                  </a:cubicBezTo>
                  <a:cubicBezTo>
                    <a:pt x="101" y="93"/>
                    <a:pt x="109" y="86"/>
                    <a:pt x="114" y="91"/>
                  </a:cubicBezTo>
                  <a:cubicBezTo>
                    <a:pt x="121" y="98"/>
                    <a:pt x="127" y="107"/>
                    <a:pt x="134" y="115"/>
                  </a:cubicBezTo>
                  <a:cubicBezTo>
                    <a:pt x="138" y="120"/>
                    <a:pt x="130" y="128"/>
                    <a:pt x="126" y="123"/>
                  </a:cubicBezTo>
                  <a:close/>
                  <a:moveTo>
                    <a:pt x="160" y="174"/>
                  </a:moveTo>
                  <a:cubicBezTo>
                    <a:pt x="157" y="168"/>
                    <a:pt x="154" y="161"/>
                    <a:pt x="149" y="156"/>
                  </a:cubicBezTo>
                  <a:cubicBezTo>
                    <a:pt x="144" y="151"/>
                    <a:pt x="151" y="143"/>
                    <a:pt x="156" y="148"/>
                  </a:cubicBezTo>
                  <a:cubicBezTo>
                    <a:pt x="162" y="154"/>
                    <a:pt x="166" y="161"/>
                    <a:pt x="170" y="169"/>
                  </a:cubicBezTo>
                  <a:cubicBezTo>
                    <a:pt x="173" y="175"/>
                    <a:pt x="164" y="180"/>
                    <a:pt x="160" y="174"/>
                  </a:cubicBezTo>
                  <a:close/>
                  <a:moveTo>
                    <a:pt x="162" y="119"/>
                  </a:moveTo>
                  <a:cubicBezTo>
                    <a:pt x="158" y="112"/>
                    <a:pt x="155" y="106"/>
                    <a:pt x="150" y="100"/>
                  </a:cubicBezTo>
                  <a:cubicBezTo>
                    <a:pt x="145" y="94"/>
                    <a:pt x="153" y="86"/>
                    <a:pt x="158" y="92"/>
                  </a:cubicBezTo>
                  <a:cubicBezTo>
                    <a:pt x="163" y="99"/>
                    <a:pt x="168" y="106"/>
                    <a:pt x="171" y="114"/>
                  </a:cubicBezTo>
                  <a:cubicBezTo>
                    <a:pt x="174" y="120"/>
                    <a:pt x="164" y="126"/>
                    <a:pt x="162" y="119"/>
                  </a:cubicBezTo>
                  <a:close/>
                  <a:moveTo>
                    <a:pt x="191" y="230"/>
                  </a:moveTo>
                  <a:cubicBezTo>
                    <a:pt x="187" y="231"/>
                    <a:pt x="185" y="229"/>
                    <a:pt x="184" y="227"/>
                  </a:cubicBezTo>
                  <a:cubicBezTo>
                    <a:pt x="182" y="221"/>
                    <a:pt x="179" y="215"/>
                    <a:pt x="178" y="209"/>
                  </a:cubicBezTo>
                  <a:cubicBezTo>
                    <a:pt x="177" y="202"/>
                    <a:pt x="187" y="200"/>
                    <a:pt x="189" y="206"/>
                  </a:cubicBezTo>
                  <a:cubicBezTo>
                    <a:pt x="190" y="212"/>
                    <a:pt x="192" y="218"/>
                    <a:pt x="194" y="224"/>
                  </a:cubicBezTo>
                  <a:cubicBezTo>
                    <a:pt x="196" y="226"/>
                    <a:pt x="193" y="230"/>
                    <a:pt x="191" y="230"/>
                  </a:cubicBezTo>
                  <a:close/>
                  <a:moveTo>
                    <a:pt x="195" y="188"/>
                  </a:moveTo>
                  <a:cubicBezTo>
                    <a:pt x="192" y="177"/>
                    <a:pt x="188" y="167"/>
                    <a:pt x="182" y="158"/>
                  </a:cubicBezTo>
                  <a:cubicBezTo>
                    <a:pt x="178" y="152"/>
                    <a:pt x="188" y="147"/>
                    <a:pt x="192" y="153"/>
                  </a:cubicBezTo>
                  <a:cubicBezTo>
                    <a:pt x="198" y="162"/>
                    <a:pt x="202" y="173"/>
                    <a:pt x="206" y="185"/>
                  </a:cubicBezTo>
                  <a:cubicBezTo>
                    <a:pt x="208" y="191"/>
                    <a:pt x="197" y="194"/>
                    <a:pt x="195" y="188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vert="horz" wrap="square" lIns="91440" tIns="45720" rIns="91440" bIns="45720" numCol="1" anchor="ctr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endParaRPr lang="zh-CN" altLang="en-US">
                <a:solidFill>
                  <a:schemeClr val="dk1"/>
                </a:solidFill>
                <a:latin typeface="微软雅黑"/>
                <a:ea typeface="微软雅黑"/>
                <a:sym typeface="Arial" pitchFamily="34" charset="0"/>
              </a:endParaRPr>
            </a:p>
          </p:txBody>
        </p:sp>
        <p:sp>
          <p:nvSpPr>
            <p:cNvPr id="564" name="Freeform 269"/>
            <p:cNvSpPr>
              <a:spLocks noEditPoints="1"/>
            </p:cNvSpPr>
            <p:nvPr>
              <p:custDataLst>
                <p:tags r:id="rId14"/>
              </p:custDataLst>
            </p:nvPr>
          </p:nvSpPr>
          <p:spPr bwMode="auto">
            <a:xfrm rot="6316664">
              <a:off x="3658235" y="2592070"/>
              <a:ext cx="141605" cy="160655"/>
            </a:xfrm>
            <a:custGeom>
              <a:gdLst>
                <a:gd name="T0" fmla="*/ 103 w 242"/>
                <a:gd name="T1" fmla="*/ 34 h 275"/>
                <a:gd name="T2" fmla="*/ 126 w 242"/>
                <a:gd name="T3" fmla="*/ 181 h 275"/>
                <a:gd name="T4" fmla="*/ 16 w 242"/>
                <a:gd name="T5" fmla="*/ 205 h 275"/>
                <a:gd name="T6" fmla="*/ 242 w 242"/>
                <a:gd name="T7" fmla="*/ 239 h 275"/>
                <a:gd name="T8" fmla="*/ 103 w 242"/>
                <a:gd name="T9" fmla="*/ 34 h 275"/>
                <a:gd name="T10" fmla="*/ 108 w 242"/>
                <a:gd name="T11" fmla="*/ 48 h 275"/>
                <a:gd name="T12" fmla="*/ 132 w 242"/>
                <a:gd name="T13" fmla="*/ 66 h 275"/>
                <a:gd name="T14" fmla="*/ 125 w 242"/>
                <a:gd name="T15" fmla="*/ 73 h 275"/>
                <a:gd name="T16" fmla="*/ 105 w 242"/>
                <a:gd name="T17" fmla="*/ 59 h 275"/>
                <a:gd name="T18" fmla="*/ 108 w 242"/>
                <a:gd name="T19" fmla="*/ 48 h 275"/>
                <a:gd name="T20" fmla="*/ 126 w 242"/>
                <a:gd name="T21" fmla="*/ 123 h 275"/>
                <a:gd name="T22" fmla="*/ 106 w 242"/>
                <a:gd name="T23" fmla="*/ 99 h 275"/>
                <a:gd name="T24" fmla="*/ 114 w 242"/>
                <a:gd name="T25" fmla="*/ 91 h 275"/>
                <a:gd name="T26" fmla="*/ 134 w 242"/>
                <a:gd name="T27" fmla="*/ 115 h 275"/>
                <a:gd name="T28" fmla="*/ 126 w 242"/>
                <a:gd name="T29" fmla="*/ 123 h 275"/>
                <a:gd name="T30" fmla="*/ 160 w 242"/>
                <a:gd name="T31" fmla="*/ 174 h 275"/>
                <a:gd name="T32" fmla="*/ 149 w 242"/>
                <a:gd name="T33" fmla="*/ 156 h 275"/>
                <a:gd name="T34" fmla="*/ 156 w 242"/>
                <a:gd name="T35" fmla="*/ 148 h 275"/>
                <a:gd name="T36" fmla="*/ 170 w 242"/>
                <a:gd name="T37" fmla="*/ 169 h 275"/>
                <a:gd name="T38" fmla="*/ 160 w 242"/>
                <a:gd name="T39" fmla="*/ 174 h 275"/>
                <a:gd name="T40" fmla="*/ 162 w 242"/>
                <a:gd name="T41" fmla="*/ 119 h 275"/>
                <a:gd name="T42" fmla="*/ 150 w 242"/>
                <a:gd name="T43" fmla="*/ 100 h 275"/>
                <a:gd name="T44" fmla="*/ 158 w 242"/>
                <a:gd name="T45" fmla="*/ 92 h 275"/>
                <a:gd name="T46" fmla="*/ 171 w 242"/>
                <a:gd name="T47" fmla="*/ 114 h 275"/>
                <a:gd name="T48" fmla="*/ 162 w 242"/>
                <a:gd name="T49" fmla="*/ 119 h 275"/>
                <a:gd name="T50" fmla="*/ 191 w 242"/>
                <a:gd name="T51" fmla="*/ 230 h 275"/>
                <a:gd name="T52" fmla="*/ 184 w 242"/>
                <a:gd name="T53" fmla="*/ 227 h 275"/>
                <a:gd name="T54" fmla="*/ 178 w 242"/>
                <a:gd name="T55" fmla="*/ 209 h 275"/>
                <a:gd name="T56" fmla="*/ 189 w 242"/>
                <a:gd name="T57" fmla="*/ 206 h 275"/>
                <a:gd name="T58" fmla="*/ 194 w 242"/>
                <a:gd name="T59" fmla="*/ 224 h 275"/>
                <a:gd name="T60" fmla="*/ 191 w 242"/>
                <a:gd name="T61" fmla="*/ 230 h 275"/>
                <a:gd name="T62" fmla="*/ 195 w 242"/>
                <a:gd name="T63" fmla="*/ 188 h 275"/>
                <a:gd name="T64" fmla="*/ 182 w 242"/>
                <a:gd name="T65" fmla="*/ 158 h 275"/>
                <a:gd name="T66" fmla="*/ 192 w 242"/>
                <a:gd name="T67" fmla="*/ 153 h 275"/>
                <a:gd name="T68" fmla="*/ 206 w 242"/>
                <a:gd name="T69" fmla="*/ 185 h 275"/>
                <a:gd name="T70" fmla="*/ 195 w 242"/>
                <a:gd name="T71" fmla="*/ 188 h 275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241" h="275">
                  <a:moveTo>
                    <a:pt x="103" y="34"/>
                  </a:moveTo>
                  <a:cubicBezTo>
                    <a:pt x="29" y="69"/>
                    <a:pt x="126" y="181"/>
                    <a:pt x="126" y="181"/>
                  </a:cubicBezTo>
                  <a:cubicBezTo>
                    <a:pt x="126" y="181"/>
                    <a:pt x="43" y="142"/>
                    <a:pt x="16" y="205"/>
                  </a:cubicBezTo>
                  <a:cubicBezTo>
                    <a:pt x="0" y="275"/>
                    <a:pt x="152" y="246"/>
                    <a:pt x="242" y="239"/>
                  </a:cubicBezTo>
                  <a:cubicBezTo>
                    <a:pt x="242" y="239"/>
                    <a:pt x="176" y="0"/>
                    <a:pt x="103" y="34"/>
                  </a:cubicBezTo>
                  <a:close/>
                  <a:moveTo>
                    <a:pt x="108" y="48"/>
                  </a:moveTo>
                  <a:cubicBezTo>
                    <a:pt x="118" y="51"/>
                    <a:pt x="125" y="58"/>
                    <a:pt x="132" y="66"/>
                  </a:cubicBezTo>
                  <a:cubicBezTo>
                    <a:pt x="137" y="71"/>
                    <a:pt x="130" y="78"/>
                    <a:pt x="125" y="73"/>
                  </a:cubicBezTo>
                  <a:cubicBezTo>
                    <a:pt x="119" y="68"/>
                    <a:pt x="113" y="61"/>
                    <a:pt x="105" y="59"/>
                  </a:cubicBezTo>
                  <a:cubicBezTo>
                    <a:pt x="99" y="57"/>
                    <a:pt x="101" y="46"/>
                    <a:pt x="108" y="48"/>
                  </a:cubicBezTo>
                  <a:close/>
                  <a:moveTo>
                    <a:pt x="126" y="123"/>
                  </a:moveTo>
                  <a:cubicBezTo>
                    <a:pt x="119" y="115"/>
                    <a:pt x="114" y="106"/>
                    <a:pt x="106" y="99"/>
                  </a:cubicBezTo>
                  <a:cubicBezTo>
                    <a:pt x="101" y="93"/>
                    <a:pt x="109" y="86"/>
                    <a:pt x="114" y="91"/>
                  </a:cubicBezTo>
                  <a:cubicBezTo>
                    <a:pt x="121" y="98"/>
                    <a:pt x="127" y="107"/>
                    <a:pt x="134" y="115"/>
                  </a:cubicBezTo>
                  <a:cubicBezTo>
                    <a:pt x="138" y="120"/>
                    <a:pt x="130" y="128"/>
                    <a:pt x="126" y="123"/>
                  </a:cubicBezTo>
                  <a:close/>
                  <a:moveTo>
                    <a:pt x="160" y="174"/>
                  </a:moveTo>
                  <a:cubicBezTo>
                    <a:pt x="157" y="168"/>
                    <a:pt x="154" y="161"/>
                    <a:pt x="149" y="156"/>
                  </a:cubicBezTo>
                  <a:cubicBezTo>
                    <a:pt x="144" y="151"/>
                    <a:pt x="151" y="143"/>
                    <a:pt x="156" y="148"/>
                  </a:cubicBezTo>
                  <a:cubicBezTo>
                    <a:pt x="162" y="154"/>
                    <a:pt x="166" y="161"/>
                    <a:pt x="170" y="169"/>
                  </a:cubicBezTo>
                  <a:cubicBezTo>
                    <a:pt x="173" y="175"/>
                    <a:pt x="164" y="180"/>
                    <a:pt x="160" y="174"/>
                  </a:cubicBezTo>
                  <a:close/>
                  <a:moveTo>
                    <a:pt x="162" y="119"/>
                  </a:moveTo>
                  <a:cubicBezTo>
                    <a:pt x="158" y="112"/>
                    <a:pt x="155" y="106"/>
                    <a:pt x="150" y="100"/>
                  </a:cubicBezTo>
                  <a:cubicBezTo>
                    <a:pt x="145" y="94"/>
                    <a:pt x="153" y="86"/>
                    <a:pt x="158" y="92"/>
                  </a:cubicBezTo>
                  <a:cubicBezTo>
                    <a:pt x="163" y="99"/>
                    <a:pt x="168" y="106"/>
                    <a:pt x="171" y="114"/>
                  </a:cubicBezTo>
                  <a:cubicBezTo>
                    <a:pt x="174" y="120"/>
                    <a:pt x="164" y="126"/>
                    <a:pt x="162" y="119"/>
                  </a:cubicBezTo>
                  <a:close/>
                  <a:moveTo>
                    <a:pt x="191" y="230"/>
                  </a:moveTo>
                  <a:cubicBezTo>
                    <a:pt x="187" y="231"/>
                    <a:pt x="185" y="229"/>
                    <a:pt x="184" y="227"/>
                  </a:cubicBezTo>
                  <a:cubicBezTo>
                    <a:pt x="182" y="221"/>
                    <a:pt x="179" y="215"/>
                    <a:pt x="178" y="209"/>
                  </a:cubicBezTo>
                  <a:cubicBezTo>
                    <a:pt x="177" y="202"/>
                    <a:pt x="187" y="200"/>
                    <a:pt x="189" y="206"/>
                  </a:cubicBezTo>
                  <a:cubicBezTo>
                    <a:pt x="190" y="212"/>
                    <a:pt x="192" y="218"/>
                    <a:pt x="194" y="224"/>
                  </a:cubicBezTo>
                  <a:cubicBezTo>
                    <a:pt x="196" y="226"/>
                    <a:pt x="193" y="230"/>
                    <a:pt x="191" y="230"/>
                  </a:cubicBezTo>
                  <a:close/>
                  <a:moveTo>
                    <a:pt x="195" y="188"/>
                  </a:moveTo>
                  <a:cubicBezTo>
                    <a:pt x="192" y="177"/>
                    <a:pt x="188" y="167"/>
                    <a:pt x="182" y="158"/>
                  </a:cubicBezTo>
                  <a:cubicBezTo>
                    <a:pt x="178" y="152"/>
                    <a:pt x="188" y="147"/>
                    <a:pt x="192" y="153"/>
                  </a:cubicBezTo>
                  <a:cubicBezTo>
                    <a:pt x="198" y="162"/>
                    <a:pt x="202" y="173"/>
                    <a:pt x="206" y="185"/>
                  </a:cubicBezTo>
                  <a:cubicBezTo>
                    <a:pt x="208" y="191"/>
                    <a:pt x="197" y="194"/>
                    <a:pt x="195" y="188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vert="horz" wrap="square" lIns="91440" tIns="45720" rIns="91440" bIns="45720" numCol="1" anchor="ctr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endParaRPr lang="zh-CN" altLang="en-US">
                <a:solidFill>
                  <a:schemeClr val="dk1"/>
                </a:solidFill>
                <a:latin typeface="微软雅黑"/>
                <a:ea typeface="微软雅黑"/>
                <a:sym typeface="Arial" pitchFamily="34" charset="0"/>
              </a:endParaRPr>
            </a:p>
          </p:txBody>
        </p:sp>
      </p:grpSp>
      <p:sp>
        <p:nvSpPr>
          <p:cNvPr id="567" name="文本框 566"/>
          <p:cNvSpPr txBox="1"/>
          <p:nvPr>
            <p:custDataLst>
              <p:tags r:id="rId15"/>
            </p:custDataLst>
          </p:nvPr>
        </p:nvSpPr>
        <p:spPr>
          <a:xfrm>
            <a:off x="3630280" y="4078496"/>
            <a:ext cx="5602619" cy="902743"/>
          </a:xfrm>
          <a:prstGeom prst="rect">
            <a:avLst/>
          </a:prstGeom>
          <a:noFill/>
        </p:spPr>
        <p:txBody>
          <a:bodyPr vert="horz" wrap="square" lIns="90000" tIns="46800" rIns="90000" bIns="4680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fontAlgn="auto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  <a:buNone/>
            </a:pPr>
            <a:r>
              <a:rPr lang="zh-CN" altLang="en-US" sz="2000" spc="140">
                <a:solidFill>
                  <a:schemeClr val="tx1"/>
                </a:solidFill>
                <a:uFillTx/>
                <a:latin typeface="微软雅黑"/>
                <a:ea typeface="微软雅黑"/>
                <a:sym typeface="Arial" pitchFamily="34" charset="0"/>
              </a:rPr>
              <a:t>利用三维重建技术，生成三维图像，展示口腔组织的立体结构</a:t>
            </a:r>
            <a:endParaRPr lang="zh-CN" altLang="en-US" sz="2000" spc="140">
              <a:solidFill>
                <a:schemeClr val="tx1"/>
              </a:solidFill>
              <a:uFillTx/>
              <a:latin typeface="微软雅黑"/>
              <a:ea typeface="微软雅黑"/>
              <a:sym typeface="Arial" pitchFamily="34" charset="0"/>
            </a:endParaRPr>
          </a:p>
        </p:txBody>
      </p:sp>
      <p:grpSp>
        <p:nvGrpSpPr>
          <p:cNvPr id="7" name="组合 6"/>
          <p:cNvGrpSpPr/>
          <p:nvPr>
            <p:custDataLst>
              <p:tags r:id="rId16"/>
            </p:custDataLst>
          </p:nvPr>
        </p:nvGrpSpPr>
        <p:grpSpPr>
          <a:xfrm>
            <a:off x="2722881" y="4112980"/>
            <a:ext cx="813414" cy="435444"/>
            <a:chOff x="3045460" y="3570605"/>
            <a:chExt cx="763905" cy="408940"/>
          </a:xfrm>
        </p:grpSpPr>
        <p:sp>
          <p:nvSpPr>
            <p:cNvPr id="566" name="文本框 565"/>
            <p:cNvSpPr txBox="1"/>
            <p:nvPr>
              <p:custDataLst>
                <p:tags r:id="rId17"/>
              </p:custDataLst>
            </p:nvPr>
          </p:nvSpPr>
          <p:spPr>
            <a:xfrm>
              <a:off x="3251835" y="3570605"/>
              <a:ext cx="415925" cy="408940"/>
            </a:xfrm>
            <a:prstGeom prst="rect">
              <a:avLst/>
            </a:prstGeom>
            <a:noFill/>
          </p:spPr>
          <p:txBody>
            <a:bodyPr wrap="square" rtlCol="0" anchor="ctr" anchorCtr="0">
              <a:normAutofit fontScale="65000" lnSpcReduction="10000"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altLang="zh-CN" sz="2800" b="1">
                  <a:solidFill>
                    <a:schemeClr val="tx1"/>
                  </a:solidFill>
                  <a:latin typeface="微软雅黑"/>
                  <a:ea typeface="微软雅黑"/>
                  <a:cs typeface="Arial" pitchFamily="34" charset="0"/>
                  <a:sym typeface="Arial" pitchFamily="34" charset="0"/>
                </a:rPr>
                <a:t>03</a:t>
              </a:r>
              <a:endParaRPr lang="en-US" altLang="zh-CN" sz="2800" b="1">
                <a:solidFill>
                  <a:schemeClr val="tx1"/>
                </a:solidFill>
                <a:latin typeface="微软雅黑"/>
                <a:ea typeface="微软雅黑"/>
                <a:cs typeface="Arial" pitchFamily="34" charset="0"/>
                <a:sym typeface="Arial" pitchFamily="34" charset="0"/>
              </a:endParaRPr>
            </a:p>
          </p:txBody>
        </p:sp>
        <p:sp>
          <p:nvSpPr>
            <p:cNvPr id="568" name="Freeform 269"/>
            <p:cNvSpPr>
              <a:spLocks noEditPoints="1"/>
            </p:cNvSpPr>
            <p:nvPr>
              <p:custDataLst>
                <p:tags r:id="rId18"/>
              </p:custDataLst>
            </p:nvPr>
          </p:nvSpPr>
          <p:spPr bwMode="auto">
            <a:xfrm rot="764619">
              <a:off x="3045460" y="3571875"/>
              <a:ext cx="210820" cy="239395"/>
            </a:xfrm>
            <a:custGeom>
              <a:gdLst>
                <a:gd name="T0" fmla="*/ 103 w 242"/>
                <a:gd name="T1" fmla="*/ 34 h 275"/>
                <a:gd name="T2" fmla="*/ 126 w 242"/>
                <a:gd name="T3" fmla="*/ 181 h 275"/>
                <a:gd name="T4" fmla="*/ 16 w 242"/>
                <a:gd name="T5" fmla="*/ 205 h 275"/>
                <a:gd name="T6" fmla="*/ 242 w 242"/>
                <a:gd name="T7" fmla="*/ 239 h 275"/>
                <a:gd name="T8" fmla="*/ 103 w 242"/>
                <a:gd name="T9" fmla="*/ 34 h 275"/>
                <a:gd name="T10" fmla="*/ 108 w 242"/>
                <a:gd name="T11" fmla="*/ 48 h 275"/>
                <a:gd name="T12" fmla="*/ 132 w 242"/>
                <a:gd name="T13" fmla="*/ 66 h 275"/>
                <a:gd name="T14" fmla="*/ 125 w 242"/>
                <a:gd name="T15" fmla="*/ 73 h 275"/>
                <a:gd name="T16" fmla="*/ 105 w 242"/>
                <a:gd name="T17" fmla="*/ 59 h 275"/>
                <a:gd name="T18" fmla="*/ 108 w 242"/>
                <a:gd name="T19" fmla="*/ 48 h 275"/>
                <a:gd name="T20" fmla="*/ 126 w 242"/>
                <a:gd name="T21" fmla="*/ 123 h 275"/>
                <a:gd name="T22" fmla="*/ 106 w 242"/>
                <a:gd name="T23" fmla="*/ 99 h 275"/>
                <a:gd name="T24" fmla="*/ 114 w 242"/>
                <a:gd name="T25" fmla="*/ 91 h 275"/>
                <a:gd name="T26" fmla="*/ 134 w 242"/>
                <a:gd name="T27" fmla="*/ 115 h 275"/>
                <a:gd name="T28" fmla="*/ 126 w 242"/>
                <a:gd name="T29" fmla="*/ 123 h 275"/>
                <a:gd name="T30" fmla="*/ 160 w 242"/>
                <a:gd name="T31" fmla="*/ 174 h 275"/>
                <a:gd name="T32" fmla="*/ 149 w 242"/>
                <a:gd name="T33" fmla="*/ 156 h 275"/>
                <a:gd name="T34" fmla="*/ 156 w 242"/>
                <a:gd name="T35" fmla="*/ 148 h 275"/>
                <a:gd name="T36" fmla="*/ 170 w 242"/>
                <a:gd name="T37" fmla="*/ 169 h 275"/>
                <a:gd name="T38" fmla="*/ 160 w 242"/>
                <a:gd name="T39" fmla="*/ 174 h 275"/>
                <a:gd name="T40" fmla="*/ 162 w 242"/>
                <a:gd name="T41" fmla="*/ 119 h 275"/>
                <a:gd name="T42" fmla="*/ 150 w 242"/>
                <a:gd name="T43" fmla="*/ 100 h 275"/>
                <a:gd name="T44" fmla="*/ 158 w 242"/>
                <a:gd name="T45" fmla="*/ 92 h 275"/>
                <a:gd name="T46" fmla="*/ 171 w 242"/>
                <a:gd name="T47" fmla="*/ 114 h 275"/>
                <a:gd name="T48" fmla="*/ 162 w 242"/>
                <a:gd name="T49" fmla="*/ 119 h 275"/>
                <a:gd name="T50" fmla="*/ 191 w 242"/>
                <a:gd name="T51" fmla="*/ 230 h 275"/>
                <a:gd name="T52" fmla="*/ 184 w 242"/>
                <a:gd name="T53" fmla="*/ 227 h 275"/>
                <a:gd name="T54" fmla="*/ 178 w 242"/>
                <a:gd name="T55" fmla="*/ 209 h 275"/>
                <a:gd name="T56" fmla="*/ 189 w 242"/>
                <a:gd name="T57" fmla="*/ 206 h 275"/>
                <a:gd name="T58" fmla="*/ 194 w 242"/>
                <a:gd name="T59" fmla="*/ 224 h 275"/>
                <a:gd name="T60" fmla="*/ 191 w 242"/>
                <a:gd name="T61" fmla="*/ 230 h 275"/>
                <a:gd name="T62" fmla="*/ 195 w 242"/>
                <a:gd name="T63" fmla="*/ 188 h 275"/>
                <a:gd name="T64" fmla="*/ 182 w 242"/>
                <a:gd name="T65" fmla="*/ 158 h 275"/>
                <a:gd name="T66" fmla="*/ 192 w 242"/>
                <a:gd name="T67" fmla="*/ 153 h 275"/>
                <a:gd name="T68" fmla="*/ 206 w 242"/>
                <a:gd name="T69" fmla="*/ 185 h 275"/>
                <a:gd name="T70" fmla="*/ 195 w 242"/>
                <a:gd name="T71" fmla="*/ 188 h 275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241" h="275">
                  <a:moveTo>
                    <a:pt x="103" y="34"/>
                  </a:moveTo>
                  <a:cubicBezTo>
                    <a:pt x="29" y="69"/>
                    <a:pt x="126" y="181"/>
                    <a:pt x="126" y="181"/>
                  </a:cubicBezTo>
                  <a:cubicBezTo>
                    <a:pt x="126" y="181"/>
                    <a:pt x="43" y="142"/>
                    <a:pt x="16" y="205"/>
                  </a:cubicBezTo>
                  <a:cubicBezTo>
                    <a:pt x="0" y="275"/>
                    <a:pt x="152" y="246"/>
                    <a:pt x="242" y="239"/>
                  </a:cubicBezTo>
                  <a:cubicBezTo>
                    <a:pt x="242" y="239"/>
                    <a:pt x="176" y="0"/>
                    <a:pt x="103" y="34"/>
                  </a:cubicBezTo>
                  <a:close/>
                  <a:moveTo>
                    <a:pt x="108" y="48"/>
                  </a:moveTo>
                  <a:cubicBezTo>
                    <a:pt x="118" y="51"/>
                    <a:pt x="125" y="58"/>
                    <a:pt x="132" y="66"/>
                  </a:cubicBezTo>
                  <a:cubicBezTo>
                    <a:pt x="137" y="71"/>
                    <a:pt x="130" y="78"/>
                    <a:pt x="125" y="73"/>
                  </a:cubicBezTo>
                  <a:cubicBezTo>
                    <a:pt x="119" y="68"/>
                    <a:pt x="113" y="61"/>
                    <a:pt x="105" y="59"/>
                  </a:cubicBezTo>
                  <a:cubicBezTo>
                    <a:pt x="99" y="57"/>
                    <a:pt x="101" y="46"/>
                    <a:pt x="108" y="48"/>
                  </a:cubicBezTo>
                  <a:close/>
                  <a:moveTo>
                    <a:pt x="126" y="123"/>
                  </a:moveTo>
                  <a:cubicBezTo>
                    <a:pt x="119" y="115"/>
                    <a:pt x="114" y="106"/>
                    <a:pt x="106" y="99"/>
                  </a:cubicBezTo>
                  <a:cubicBezTo>
                    <a:pt x="101" y="93"/>
                    <a:pt x="109" y="86"/>
                    <a:pt x="114" y="91"/>
                  </a:cubicBezTo>
                  <a:cubicBezTo>
                    <a:pt x="121" y="98"/>
                    <a:pt x="127" y="107"/>
                    <a:pt x="134" y="115"/>
                  </a:cubicBezTo>
                  <a:cubicBezTo>
                    <a:pt x="138" y="120"/>
                    <a:pt x="130" y="128"/>
                    <a:pt x="126" y="123"/>
                  </a:cubicBezTo>
                  <a:close/>
                  <a:moveTo>
                    <a:pt x="160" y="174"/>
                  </a:moveTo>
                  <a:cubicBezTo>
                    <a:pt x="157" y="168"/>
                    <a:pt x="154" y="161"/>
                    <a:pt x="149" y="156"/>
                  </a:cubicBezTo>
                  <a:cubicBezTo>
                    <a:pt x="144" y="151"/>
                    <a:pt x="151" y="143"/>
                    <a:pt x="156" y="148"/>
                  </a:cubicBezTo>
                  <a:cubicBezTo>
                    <a:pt x="162" y="154"/>
                    <a:pt x="166" y="161"/>
                    <a:pt x="170" y="169"/>
                  </a:cubicBezTo>
                  <a:cubicBezTo>
                    <a:pt x="173" y="175"/>
                    <a:pt x="164" y="180"/>
                    <a:pt x="160" y="174"/>
                  </a:cubicBezTo>
                  <a:close/>
                  <a:moveTo>
                    <a:pt x="162" y="119"/>
                  </a:moveTo>
                  <a:cubicBezTo>
                    <a:pt x="158" y="112"/>
                    <a:pt x="155" y="106"/>
                    <a:pt x="150" y="100"/>
                  </a:cubicBezTo>
                  <a:cubicBezTo>
                    <a:pt x="145" y="94"/>
                    <a:pt x="153" y="86"/>
                    <a:pt x="158" y="92"/>
                  </a:cubicBezTo>
                  <a:cubicBezTo>
                    <a:pt x="163" y="99"/>
                    <a:pt x="168" y="106"/>
                    <a:pt x="171" y="114"/>
                  </a:cubicBezTo>
                  <a:cubicBezTo>
                    <a:pt x="174" y="120"/>
                    <a:pt x="164" y="126"/>
                    <a:pt x="162" y="119"/>
                  </a:cubicBezTo>
                  <a:close/>
                  <a:moveTo>
                    <a:pt x="191" y="230"/>
                  </a:moveTo>
                  <a:cubicBezTo>
                    <a:pt x="187" y="231"/>
                    <a:pt x="185" y="229"/>
                    <a:pt x="184" y="227"/>
                  </a:cubicBezTo>
                  <a:cubicBezTo>
                    <a:pt x="182" y="221"/>
                    <a:pt x="179" y="215"/>
                    <a:pt x="178" y="209"/>
                  </a:cubicBezTo>
                  <a:cubicBezTo>
                    <a:pt x="177" y="202"/>
                    <a:pt x="187" y="200"/>
                    <a:pt x="189" y="206"/>
                  </a:cubicBezTo>
                  <a:cubicBezTo>
                    <a:pt x="190" y="212"/>
                    <a:pt x="192" y="218"/>
                    <a:pt x="194" y="224"/>
                  </a:cubicBezTo>
                  <a:cubicBezTo>
                    <a:pt x="196" y="226"/>
                    <a:pt x="193" y="230"/>
                    <a:pt x="191" y="230"/>
                  </a:cubicBezTo>
                  <a:close/>
                  <a:moveTo>
                    <a:pt x="195" y="188"/>
                  </a:moveTo>
                  <a:cubicBezTo>
                    <a:pt x="192" y="177"/>
                    <a:pt x="188" y="167"/>
                    <a:pt x="182" y="158"/>
                  </a:cubicBezTo>
                  <a:cubicBezTo>
                    <a:pt x="178" y="152"/>
                    <a:pt x="188" y="147"/>
                    <a:pt x="192" y="153"/>
                  </a:cubicBezTo>
                  <a:cubicBezTo>
                    <a:pt x="198" y="162"/>
                    <a:pt x="202" y="173"/>
                    <a:pt x="206" y="185"/>
                  </a:cubicBezTo>
                  <a:cubicBezTo>
                    <a:pt x="208" y="191"/>
                    <a:pt x="197" y="194"/>
                    <a:pt x="195" y="188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vert="horz" wrap="square" lIns="91440" tIns="45720" rIns="91440" bIns="45720" numCol="1" anchor="ctr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endParaRPr lang="zh-CN" altLang="en-US">
                <a:solidFill>
                  <a:schemeClr val="dk1"/>
                </a:solidFill>
                <a:latin typeface="微软雅黑"/>
                <a:ea typeface="微软雅黑"/>
                <a:sym typeface="Arial" pitchFamily="34" charset="0"/>
              </a:endParaRPr>
            </a:p>
          </p:txBody>
        </p:sp>
        <p:sp>
          <p:nvSpPr>
            <p:cNvPr id="569" name="Freeform 269"/>
            <p:cNvSpPr>
              <a:spLocks noEditPoints="1"/>
            </p:cNvSpPr>
            <p:nvPr>
              <p:custDataLst>
                <p:tags r:id="rId19"/>
              </p:custDataLst>
            </p:nvPr>
          </p:nvSpPr>
          <p:spPr bwMode="auto">
            <a:xfrm rot="6316664">
              <a:off x="3658235" y="3776980"/>
              <a:ext cx="141605" cy="160655"/>
            </a:xfrm>
            <a:custGeom>
              <a:gdLst>
                <a:gd name="T0" fmla="*/ 103 w 242"/>
                <a:gd name="T1" fmla="*/ 34 h 275"/>
                <a:gd name="T2" fmla="*/ 126 w 242"/>
                <a:gd name="T3" fmla="*/ 181 h 275"/>
                <a:gd name="T4" fmla="*/ 16 w 242"/>
                <a:gd name="T5" fmla="*/ 205 h 275"/>
                <a:gd name="T6" fmla="*/ 242 w 242"/>
                <a:gd name="T7" fmla="*/ 239 h 275"/>
                <a:gd name="T8" fmla="*/ 103 w 242"/>
                <a:gd name="T9" fmla="*/ 34 h 275"/>
                <a:gd name="T10" fmla="*/ 108 w 242"/>
                <a:gd name="T11" fmla="*/ 48 h 275"/>
                <a:gd name="T12" fmla="*/ 132 w 242"/>
                <a:gd name="T13" fmla="*/ 66 h 275"/>
                <a:gd name="T14" fmla="*/ 125 w 242"/>
                <a:gd name="T15" fmla="*/ 73 h 275"/>
                <a:gd name="T16" fmla="*/ 105 w 242"/>
                <a:gd name="T17" fmla="*/ 59 h 275"/>
                <a:gd name="T18" fmla="*/ 108 w 242"/>
                <a:gd name="T19" fmla="*/ 48 h 275"/>
                <a:gd name="T20" fmla="*/ 126 w 242"/>
                <a:gd name="T21" fmla="*/ 123 h 275"/>
                <a:gd name="T22" fmla="*/ 106 w 242"/>
                <a:gd name="T23" fmla="*/ 99 h 275"/>
                <a:gd name="T24" fmla="*/ 114 w 242"/>
                <a:gd name="T25" fmla="*/ 91 h 275"/>
                <a:gd name="T26" fmla="*/ 134 w 242"/>
                <a:gd name="T27" fmla="*/ 115 h 275"/>
                <a:gd name="T28" fmla="*/ 126 w 242"/>
                <a:gd name="T29" fmla="*/ 123 h 275"/>
                <a:gd name="T30" fmla="*/ 160 w 242"/>
                <a:gd name="T31" fmla="*/ 174 h 275"/>
                <a:gd name="T32" fmla="*/ 149 w 242"/>
                <a:gd name="T33" fmla="*/ 156 h 275"/>
                <a:gd name="T34" fmla="*/ 156 w 242"/>
                <a:gd name="T35" fmla="*/ 148 h 275"/>
                <a:gd name="T36" fmla="*/ 170 w 242"/>
                <a:gd name="T37" fmla="*/ 169 h 275"/>
                <a:gd name="T38" fmla="*/ 160 w 242"/>
                <a:gd name="T39" fmla="*/ 174 h 275"/>
                <a:gd name="T40" fmla="*/ 162 w 242"/>
                <a:gd name="T41" fmla="*/ 119 h 275"/>
                <a:gd name="T42" fmla="*/ 150 w 242"/>
                <a:gd name="T43" fmla="*/ 100 h 275"/>
                <a:gd name="T44" fmla="*/ 158 w 242"/>
                <a:gd name="T45" fmla="*/ 92 h 275"/>
                <a:gd name="T46" fmla="*/ 171 w 242"/>
                <a:gd name="T47" fmla="*/ 114 h 275"/>
                <a:gd name="T48" fmla="*/ 162 w 242"/>
                <a:gd name="T49" fmla="*/ 119 h 275"/>
                <a:gd name="T50" fmla="*/ 191 w 242"/>
                <a:gd name="T51" fmla="*/ 230 h 275"/>
                <a:gd name="T52" fmla="*/ 184 w 242"/>
                <a:gd name="T53" fmla="*/ 227 h 275"/>
                <a:gd name="T54" fmla="*/ 178 w 242"/>
                <a:gd name="T55" fmla="*/ 209 h 275"/>
                <a:gd name="T56" fmla="*/ 189 w 242"/>
                <a:gd name="T57" fmla="*/ 206 h 275"/>
                <a:gd name="T58" fmla="*/ 194 w 242"/>
                <a:gd name="T59" fmla="*/ 224 h 275"/>
                <a:gd name="T60" fmla="*/ 191 w 242"/>
                <a:gd name="T61" fmla="*/ 230 h 275"/>
                <a:gd name="T62" fmla="*/ 195 w 242"/>
                <a:gd name="T63" fmla="*/ 188 h 275"/>
                <a:gd name="T64" fmla="*/ 182 w 242"/>
                <a:gd name="T65" fmla="*/ 158 h 275"/>
                <a:gd name="T66" fmla="*/ 192 w 242"/>
                <a:gd name="T67" fmla="*/ 153 h 275"/>
                <a:gd name="T68" fmla="*/ 206 w 242"/>
                <a:gd name="T69" fmla="*/ 185 h 275"/>
                <a:gd name="T70" fmla="*/ 195 w 242"/>
                <a:gd name="T71" fmla="*/ 188 h 275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241" h="275">
                  <a:moveTo>
                    <a:pt x="103" y="34"/>
                  </a:moveTo>
                  <a:cubicBezTo>
                    <a:pt x="29" y="69"/>
                    <a:pt x="126" y="181"/>
                    <a:pt x="126" y="181"/>
                  </a:cubicBezTo>
                  <a:cubicBezTo>
                    <a:pt x="126" y="181"/>
                    <a:pt x="43" y="142"/>
                    <a:pt x="16" y="205"/>
                  </a:cubicBezTo>
                  <a:cubicBezTo>
                    <a:pt x="0" y="275"/>
                    <a:pt x="152" y="246"/>
                    <a:pt x="242" y="239"/>
                  </a:cubicBezTo>
                  <a:cubicBezTo>
                    <a:pt x="242" y="239"/>
                    <a:pt x="176" y="0"/>
                    <a:pt x="103" y="34"/>
                  </a:cubicBezTo>
                  <a:close/>
                  <a:moveTo>
                    <a:pt x="108" y="48"/>
                  </a:moveTo>
                  <a:cubicBezTo>
                    <a:pt x="118" y="51"/>
                    <a:pt x="125" y="58"/>
                    <a:pt x="132" y="66"/>
                  </a:cubicBezTo>
                  <a:cubicBezTo>
                    <a:pt x="137" y="71"/>
                    <a:pt x="130" y="78"/>
                    <a:pt x="125" y="73"/>
                  </a:cubicBezTo>
                  <a:cubicBezTo>
                    <a:pt x="119" y="68"/>
                    <a:pt x="113" y="61"/>
                    <a:pt x="105" y="59"/>
                  </a:cubicBezTo>
                  <a:cubicBezTo>
                    <a:pt x="99" y="57"/>
                    <a:pt x="101" y="46"/>
                    <a:pt x="108" y="48"/>
                  </a:cubicBezTo>
                  <a:close/>
                  <a:moveTo>
                    <a:pt x="126" y="123"/>
                  </a:moveTo>
                  <a:cubicBezTo>
                    <a:pt x="119" y="115"/>
                    <a:pt x="114" y="106"/>
                    <a:pt x="106" y="99"/>
                  </a:cubicBezTo>
                  <a:cubicBezTo>
                    <a:pt x="101" y="93"/>
                    <a:pt x="109" y="86"/>
                    <a:pt x="114" y="91"/>
                  </a:cubicBezTo>
                  <a:cubicBezTo>
                    <a:pt x="121" y="98"/>
                    <a:pt x="127" y="107"/>
                    <a:pt x="134" y="115"/>
                  </a:cubicBezTo>
                  <a:cubicBezTo>
                    <a:pt x="138" y="120"/>
                    <a:pt x="130" y="128"/>
                    <a:pt x="126" y="123"/>
                  </a:cubicBezTo>
                  <a:close/>
                  <a:moveTo>
                    <a:pt x="160" y="174"/>
                  </a:moveTo>
                  <a:cubicBezTo>
                    <a:pt x="157" y="168"/>
                    <a:pt x="154" y="161"/>
                    <a:pt x="149" y="156"/>
                  </a:cubicBezTo>
                  <a:cubicBezTo>
                    <a:pt x="144" y="151"/>
                    <a:pt x="151" y="143"/>
                    <a:pt x="156" y="148"/>
                  </a:cubicBezTo>
                  <a:cubicBezTo>
                    <a:pt x="162" y="154"/>
                    <a:pt x="166" y="161"/>
                    <a:pt x="170" y="169"/>
                  </a:cubicBezTo>
                  <a:cubicBezTo>
                    <a:pt x="173" y="175"/>
                    <a:pt x="164" y="180"/>
                    <a:pt x="160" y="174"/>
                  </a:cubicBezTo>
                  <a:close/>
                  <a:moveTo>
                    <a:pt x="162" y="119"/>
                  </a:moveTo>
                  <a:cubicBezTo>
                    <a:pt x="158" y="112"/>
                    <a:pt x="155" y="106"/>
                    <a:pt x="150" y="100"/>
                  </a:cubicBezTo>
                  <a:cubicBezTo>
                    <a:pt x="145" y="94"/>
                    <a:pt x="153" y="86"/>
                    <a:pt x="158" y="92"/>
                  </a:cubicBezTo>
                  <a:cubicBezTo>
                    <a:pt x="163" y="99"/>
                    <a:pt x="168" y="106"/>
                    <a:pt x="171" y="114"/>
                  </a:cubicBezTo>
                  <a:cubicBezTo>
                    <a:pt x="174" y="120"/>
                    <a:pt x="164" y="126"/>
                    <a:pt x="162" y="119"/>
                  </a:cubicBezTo>
                  <a:close/>
                  <a:moveTo>
                    <a:pt x="191" y="230"/>
                  </a:moveTo>
                  <a:cubicBezTo>
                    <a:pt x="187" y="231"/>
                    <a:pt x="185" y="229"/>
                    <a:pt x="184" y="227"/>
                  </a:cubicBezTo>
                  <a:cubicBezTo>
                    <a:pt x="182" y="221"/>
                    <a:pt x="179" y="215"/>
                    <a:pt x="178" y="209"/>
                  </a:cubicBezTo>
                  <a:cubicBezTo>
                    <a:pt x="177" y="202"/>
                    <a:pt x="187" y="200"/>
                    <a:pt x="189" y="206"/>
                  </a:cubicBezTo>
                  <a:cubicBezTo>
                    <a:pt x="190" y="212"/>
                    <a:pt x="192" y="218"/>
                    <a:pt x="194" y="224"/>
                  </a:cubicBezTo>
                  <a:cubicBezTo>
                    <a:pt x="196" y="226"/>
                    <a:pt x="193" y="230"/>
                    <a:pt x="191" y="230"/>
                  </a:cubicBezTo>
                  <a:close/>
                  <a:moveTo>
                    <a:pt x="195" y="188"/>
                  </a:moveTo>
                  <a:cubicBezTo>
                    <a:pt x="192" y="177"/>
                    <a:pt x="188" y="167"/>
                    <a:pt x="182" y="158"/>
                  </a:cubicBezTo>
                  <a:cubicBezTo>
                    <a:pt x="178" y="152"/>
                    <a:pt x="188" y="147"/>
                    <a:pt x="192" y="153"/>
                  </a:cubicBezTo>
                  <a:cubicBezTo>
                    <a:pt x="198" y="162"/>
                    <a:pt x="202" y="173"/>
                    <a:pt x="206" y="185"/>
                  </a:cubicBezTo>
                  <a:cubicBezTo>
                    <a:pt x="208" y="191"/>
                    <a:pt x="197" y="194"/>
                    <a:pt x="195" y="188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vert="horz" wrap="square" lIns="91440" tIns="45720" rIns="91440" bIns="45720" numCol="1" anchor="ctr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endParaRPr lang="zh-CN" altLang="en-US">
                <a:solidFill>
                  <a:schemeClr val="dk1"/>
                </a:solidFill>
                <a:latin typeface="微软雅黑"/>
                <a:ea typeface="微软雅黑"/>
                <a:sym typeface="Arial" pitchFamily="34" charset="0"/>
              </a:endParaRPr>
            </a:p>
          </p:txBody>
        </p:sp>
      </p:grpSp>
      <p:sp>
        <p:nvSpPr>
          <p:cNvPr id="572" name="文本框 571"/>
          <p:cNvSpPr txBox="1"/>
          <p:nvPr>
            <p:custDataLst>
              <p:tags r:id="rId20"/>
            </p:custDataLst>
          </p:nvPr>
        </p:nvSpPr>
        <p:spPr>
          <a:xfrm>
            <a:off x="3630280" y="5348314"/>
            <a:ext cx="5602619" cy="902743"/>
          </a:xfrm>
          <a:prstGeom prst="rect">
            <a:avLst/>
          </a:prstGeom>
          <a:noFill/>
        </p:spPr>
        <p:txBody>
          <a:bodyPr vert="horz" wrap="square" lIns="90000" tIns="46800" rIns="90000" bIns="4680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fontAlgn="auto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  <a:buNone/>
            </a:pPr>
            <a:r>
              <a:rPr lang="zh-CN" altLang="en-US" sz="2000" spc="120">
                <a:solidFill>
                  <a:schemeClr val="tx1"/>
                </a:solidFill>
                <a:uFillTx/>
                <a:latin typeface="微软雅黑"/>
                <a:ea typeface="微软雅黑"/>
                <a:sym typeface="Arial" pitchFamily="34" charset="0"/>
              </a:rPr>
              <a:t>利用图像后处理技术，对图像进行对比度增强、噪声抑制等处理，提高图像质量和诊断准确性</a:t>
            </a:r>
            <a:endParaRPr lang="zh-CN" altLang="en-US" sz="2000" spc="120">
              <a:solidFill>
                <a:schemeClr val="tx1"/>
              </a:solidFill>
              <a:uFillTx/>
              <a:latin typeface="微软雅黑"/>
              <a:ea typeface="微软雅黑"/>
              <a:sym typeface="Arial" pitchFamily="34" charset="0"/>
            </a:endParaRPr>
          </a:p>
        </p:txBody>
      </p:sp>
      <p:grpSp>
        <p:nvGrpSpPr>
          <p:cNvPr id="8" name="组合 7"/>
          <p:cNvGrpSpPr/>
          <p:nvPr>
            <p:custDataLst>
              <p:tags r:id="rId21"/>
            </p:custDataLst>
          </p:nvPr>
        </p:nvGrpSpPr>
        <p:grpSpPr>
          <a:xfrm>
            <a:off x="2722881" y="5382798"/>
            <a:ext cx="813414" cy="435444"/>
            <a:chOff x="3045460" y="4763135"/>
            <a:chExt cx="763905" cy="408940"/>
          </a:xfrm>
        </p:grpSpPr>
        <p:sp>
          <p:nvSpPr>
            <p:cNvPr id="571" name="文本框 570"/>
            <p:cNvSpPr txBox="1"/>
            <p:nvPr>
              <p:custDataLst>
                <p:tags r:id="rId22"/>
              </p:custDataLst>
            </p:nvPr>
          </p:nvSpPr>
          <p:spPr>
            <a:xfrm>
              <a:off x="3251835" y="4763135"/>
              <a:ext cx="415925" cy="408940"/>
            </a:xfrm>
            <a:prstGeom prst="rect">
              <a:avLst/>
            </a:prstGeom>
            <a:noFill/>
          </p:spPr>
          <p:txBody>
            <a:bodyPr wrap="square" rtlCol="0" anchor="ctr" anchorCtr="0">
              <a:normAutofit fontScale="65000" lnSpcReduction="10000"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altLang="zh-CN" sz="2800" b="1">
                  <a:solidFill>
                    <a:schemeClr val="tx1"/>
                  </a:solidFill>
                  <a:latin typeface="微软雅黑"/>
                  <a:ea typeface="微软雅黑"/>
                  <a:cs typeface="Arial" pitchFamily="34" charset="0"/>
                  <a:sym typeface="Arial" pitchFamily="34" charset="0"/>
                </a:rPr>
                <a:t>04</a:t>
              </a:r>
              <a:endParaRPr lang="en-US" altLang="zh-CN" sz="2800" b="1">
                <a:solidFill>
                  <a:schemeClr val="tx1"/>
                </a:solidFill>
                <a:latin typeface="微软雅黑"/>
                <a:ea typeface="微软雅黑"/>
                <a:cs typeface="Arial" pitchFamily="34" charset="0"/>
                <a:sym typeface="Arial" pitchFamily="34" charset="0"/>
              </a:endParaRPr>
            </a:p>
          </p:txBody>
        </p:sp>
        <p:sp>
          <p:nvSpPr>
            <p:cNvPr id="573" name="Freeform 269"/>
            <p:cNvSpPr>
              <a:spLocks noEditPoints="1"/>
            </p:cNvSpPr>
            <p:nvPr>
              <p:custDataLst>
                <p:tags r:id="rId23"/>
              </p:custDataLst>
            </p:nvPr>
          </p:nvSpPr>
          <p:spPr bwMode="auto">
            <a:xfrm rot="764619">
              <a:off x="3045460" y="4764405"/>
              <a:ext cx="210820" cy="239395"/>
            </a:xfrm>
            <a:custGeom>
              <a:gdLst>
                <a:gd name="T0" fmla="*/ 103 w 242"/>
                <a:gd name="T1" fmla="*/ 34 h 275"/>
                <a:gd name="T2" fmla="*/ 126 w 242"/>
                <a:gd name="T3" fmla="*/ 181 h 275"/>
                <a:gd name="T4" fmla="*/ 16 w 242"/>
                <a:gd name="T5" fmla="*/ 205 h 275"/>
                <a:gd name="T6" fmla="*/ 242 w 242"/>
                <a:gd name="T7" fmla="*/ 239 h 275"/>
                <a:gd name="T8" fmla="*/ 103 w 242"/>
                <a:gd name="T9" fmla="*/ 34 h 275"/>
                <a:gd name="T10" fmla="*/ 108 w 242"/>
                <a:gd name="T11" fmla="*/ 48 h 275"/>
                <a:gd name="T12" fmla="*/ 132 w 242"/>
                <a:gd name="T13" fmla="*/ 66 h 275"/>
                <a:gd name="T14" fmla="*/ 125 w 242"/>
                <a:gd name="T15" fmla="*/ 73 h 275"/>
                <a:gd name="T16" fmla="*/ 105 w 242"/>
                <a:gd name="T17" fmla="*/ 59 h 275"/>
                <a:gd name="T18" fmla="*/ 108 w 242"/>
                <a:gd name="T19" fmla="*/ 48 h 275"/>
                <a:gd name="T20" fmla="*/ 126 w 242"/>
                <a:gd name="T21" fmla="*/ 123 h 275"/>
                <a:gd name="T22" fmla="*/ 106 w 242"/>
                <a:gd name="T23" fmla="*/ 99 h 275"/>
                <a:gd name="T24" fmla="*/ 114 w 242"/>
                <a:gd name="T25" fmla="*/ 91 h 275"/>
                <a:gd name="T26" fmla="*/ 134 w 242"/>
                <a:gd name="T27" fmla="*/ 115 h 275"/>
                <a:gd name="T28" fmla="*/ 126 w 242"/>
                <a:gd name="T29" fmla="*/ 123 h 275"/>
                <a:gd name="T30" fmla="*/ 160 w 242"/>
                <a:gd name="T31" fmla="*/ 174 h 275"/>
                <a:gd name="T32" fmla="*/ 149 w 242"/>
                <a:gd name="T33" fmla="*/ 156 h 275"/>
                <a:gd name="T34" fmla="*/ 156 w 242"/>
                <a:gd name="T35" fmla="*/ 148 h 275"/>
                <a:gd name="T36" fmla="*/ 170 w 242"/>
                <a:gd name="T37" fmla="*/ 169 h 275"/>
                <a:gd name="T38" fmla="*/ 160 w 242"/>
                <a:gd name="T39" fmla="*/ 174 h 275"/>
                <a:gd name="T40" fmla="*/ 162 w 242"/>
                <a:gd name="T41" fmla="*/ 119 h 275"/>
                <a:gd name="T42" fmla="*/ 150 w 242"/>
                <a:gd name="T43" fmla="*/ 100 h 275"/>
                <a:gd name="T44" fmla="*/ 158 w 242"/>
                <a:gd name="T45" fmla="*/ 92 h 275"/>
                <a:gd name="T46" fmla="*/ 171 w 242"/>
                <a:gd name="T47" fmla="*/ 114 h 275"/>
                <a:gd name="T48" fmla="*/ 162 w 242"/>
                <a:gd name="T49" fmla="*/ 119 h 275"/>
                <a:gd name="T50" fmla="*/ 191 w 242"/>
                <a:gd name="T51" fmla="*/ 230 h 275"/>
                <a:gd name="T52" fmla="*/ 184 w 242"/>
                <a:gd name="T53" fmla="*/ 227 h 275"/>
                <a:gd name="T54" fmla="*/ 178 w 242"/>
                <a:gd name="T55" fmla="*/ 209 h 275"/>
                <a:gd name="T56" fmla="*/ 189 w 242"/>
                <a:gd name="T57" fmla="*/ 206 h 275"/>
                <a:gd name="T58" fmla="*/ 194 w 242"/>
                <a:gd name="T59" fmla="*/ 224 h 275"/>
                <a:gd name="T60" fmla="*/ 191 w 242"/>
                <a:gd name="T61" fmla="*/ 230 h 275"/>
                <a:gd name="T62" fmla="*/ 195 w 242"/>
                <a:gd name="T63" fmla="*/ 188 h 275"/>
                <a:gd name="T64" fmla="*/ 182 w 242"/>
                <a:gd name="T65" fmla="*/ 158 h 275"/>
                <a:gd name="T66" fmla="*/ 192 w 242"/>
                <a:gd name="T67" fmla="*/ 153 h 275"/>
                <a:gd name="T68" fmla="*/ 206 w 242"/>
                <a:gd name="T69" fmla="*/ 185 h 275"/>
                <a:gd name="T70" fmla="*/ 195 w 242"/>
                <a:gd name="T71" fmla="*/ 188 h 275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241" h="275">
                  <a:moveTo>
                    <a:pt x="103" y="34"/>
                  </a:moveTo>
                  <a:cubicBezTo>
                    <a:pt x="29" y="69"/>
                    <a:pt x="126" y="181"/>
                    <a:pt x="126" y="181"/>
                  </a:cubicBezTo>
                  <a:cubicBezTo>
                    <a:pt x="126" y="181"/>
                    <a:pt x="43" y="142"/>
                    <a:pt x="16" y="205"/>
                  </a:cubicBezTo>
                  <a:cubicBezTo>
                    <a:pt x="0" y="275"/>
                    <a:pt x="152" y="246"/>
                    <a:pt x="242" y="239"/>
                  </a:cubicBezTo>
                  <a:cubicBezTo>
                    <a:pt x="242" y="239"/>
                    <a:pt x="176" y="0"/>
                    <a:pt x="103" y="34"/>
                  </a:cubicBezTo>
                  <a:close/>
                  <a:moveTo>
                    <a:pt x="108" y="48"/>
                  </a:moveTo>
                  <a:cubicBezTo>
                    <a:pt x="118" y="51"/>
                    <a:pt x="125" y="58"/>
                    <a:pt x="132" y="66"/>
                  </a:cubicBezTo>
                  <a:cubicBezTo>
                    <a:pt x="137" y="71"/>
                    <a:pt x="130" y="78"/>
                    <a:pt x="125" y="73"/>
                  </a:cubicBezTo>
                  <a:cubicBezTo>
                    <a:pt x="119" y="68"/>
                    <a:pt x="113" y="61"/>
                    <a:pt x="105" y="59"/>
                  </a:cubicBezTo>
                  <a:cubicBezTo>
                    <a:pt x="99" y="57"/>
                    <a:pt x="101" y="46"/>
                    <a:pt x="108" y="48"/>
                  </a:cubicBezTo>
                  <a:close/>
                  <a:moveTo>
                    <a:pt x="126" y="123"/>
                  </a:moveTo>
                  <a:cubicBezTo>
                    <a:pt x="119" y="115"/>
                    <a:pt x="114" y="106"/>
                    <a:pt x="106" y="99"/>
                  </a:cubicBezTo>
                  <a:cubicBezTo>
                    <a:pt x="101" y="93"/>
                    <a:pt x="109" y="86"/>
                    <a:pt x="114" y="91"/>
                  </a:cubicBezTo>
                  <a:cubicBezTo>
                    <a:pt x="121" y="98"/>
                    <a:pt x="127" y="107"/>
                    <a:pt x="134" y="115"/>
                  </a:cubicBezTo>
                  <a:cubicBezTo>
                    <a:pt x="138" y="120"/>
                    <a:pt x="130" y="128"/>
                    <a:pt x="126" y="123"/>
                  </a:cubicBezTo>
                  <a:close/>
                  <a:moveTo>
                    <a:pt x="160" y="174"/>
                  </a:moveTo>
                  <a:cubicBezTo>
                    <a:pt x="157" y="168"/>
                    <a:pt x="154" y="161"/>
                    <a:pt x="149" y="156"/>
                  </a:cubicBezTo>
                  <a:cubicBezTo>
                    <a:pt x="144" y="151"/>
                    <a:pt x="151" y="143"/>
                    <a:pt x="156" y="148"/>
                  </a:cubicBezTo>
                  <a:cubicBezTo>
                    <a:pt x="162" y="154"/>
                    <a:pt x="166" y="161"/>
                    <a:pt x="170" y="169"/>
                  </a:cubicBezTo>
                  <a:cubicBezTo>
                    <a:pt x="173" y="175"/>
                    <a:pt x="164" y="180"/>
                    <a:pt x="160" y="174"/>
                  </a:cubicBezTo>
                  <a:close/>
                  <a:moveTo>
                    <a:pt x="162" y="119"/>
                  </a:moveTo>
                  <a:cubicBezTo>
                    <a:pt x="158" y="112"/>
                    <a:pt x="155" y="106"/>
                    <a:pt x="150" y="100"/>
                  </a:cubicBezTo>
                  <a:cubicBezTo>
                    <a:pt x="145" y="94"/>
                    <a:pt x="153" y="86"/>
                    <a:pt x="158" y="92"/>
                  </a:cubicBezTo>
                  <a:cubicBezTo>
                    <a:pt x="163" y="99"/>
                    <a:pt x="168" y="106"/>
                    <a:pt x="171" y="114"/>
                  </a:cubicBezTo>
                  <a:cubicBezTo>
                    <a:pt x="174" y="120"/>
                    <a:pt x="164" y="126"/>
                    <a:pt x="162" y="119"/>
                  </a:cubicBezTo>
                  <a:close/>
                  <a:moveTo>
                    <a:pt x="191" y="230"/>
                  </a:moveTo>
                  <a:cubicBezTo>
                    <a:pt x="187" y="231"/>
                    <a:pt x="185" y="229"/>
                    <a:pt x="184" y="227"/>
                  </a:cubicBezTo>
                  <a:cubicBezTo>
                    <a:pt x="182" y="221"/>
                    <a:pt x="179" y="215"/>
                    <a:pt x="178" y="209"/>
                  </a:cubicBezTo>
                  <a:cubicBezTo>
                    <a:pt x="177" y="202"/>
                    <a:pt x="187" y="200"/>
                    <a:pt x="189" y="206"/>
                  </a:cubicBezTo>
                  <a:cubicBezTo>
                    <a:pt x="190" y="212"/>
                    <a:pt x="192" y="218"/>
                    <a:pt x="194" y="224"/>
                  </a:cubicBezTo>
                  <a:cubicBezTo>
                    <a:pt x="196" y="226"/>
                    <a:pt x="193" y="230"/>
                    <a:pt x="191" y="230"/>
                  </a:cubicBezTo>
                  <a:close/>
                  <a:moveTo>
                    <a:pt x="195" y="188"/>
                  </a:moveTo>
                  <a:cubicBezTo>
                    <a:pt x="192" y="177"/>
                    <a:pt x="188" y="167"/>
                    <a:pt x="182" y="158"/>
                  </a:cubicBezTo>
                  <a:cubicBezTo>
                    <a:pt x="178" y="152"/>
                    <a:pt x="188" y="147"/>
                    <a:pt x="192" y="153"/>
                  </a:cubicBezTo>
                  <a:cubicBezTo>
                    <a:pt x="198" y="162"/>
                    <a:pt x="202" y="173"/>
                    <a:pt x="206" y="185"/>
                  </a:cubicBezTo>
                  <a:cubicBezTo>
                    <a:pt x="208" y="191"/>
                    <a:pt x="197" y="194"/>
                    <a:pt x="195" y="188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vert="horz" wrap="square" lIns="91440" tIns="45720" rIns="91440" bIns="45720" numCol="1" anchor="ctr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endParaRPr lang="zh-CN" altLang="en-US">
                <a:solidFill>
                  <a:schemeClr val="dk1"/>
                </a:solidFill>
                <a:latin typeface="微软雅黑"/>
                <a:ea typeface="微软雅黑"/>
                <a:sym typeface="Arial" pitchFamily="34" charset="0"/>
              </a:endParaRPr>
            </a:p>
          </p:txBody>
        </p:sp>
        <p:sp>
          <p:nvSpPr>
            <p:cNvPr id="574" name="Freeform 269"/>
            <p:cNvSpPr>
              <a:spLocks noEditPoints="1"/>
            </p:cNvSpPr>
            <p:nvPr>
              <p:custDataLst>
                <p:tags r:id="rId24"/>
              </p:custDataLst>
            </p:nvPr>
          </p:nvSpPr>
          <p:spPr bwMode="auto">
            <a:xfrm rot="6316664">
              <a:off x="3658235" y="4969510"/>
              <a:ext cx="141605" cy="160655"/>
            </a:xfrm>
            <a:custGeom>
              <a:gdLst>
                <a:gd name="T0" fmla="*/ 103 w 242"/>
                <a:gd name="T1" fmla="*/ 34 h 275"/>
                <a:gd name="T2" fmla="*/ 126 w 242"/>
                <a:gd name="T3" fmla="*/ 181 h 275"/>
                <a:gd name="T4" fmla="*/ 16 w 242"/>
                <a:gd name="T5" fmla="*/ 205 h 275"/>
                <a:gd name="T6" fmla="*/ 242 w 242"/>
                <a:gd name="T7" fmla="*/ 239 h 275"/>
                <a:gd name="T8" fmla="*/ 103 w 242"/>
                <a:gd name="T9" fmla="*/ 34 h 275"/>
                <a:gd name="T10" fmla="*/ 108 w 242"/>
                <a:gd name="T11" fmla="*/ 48 h 275"/>
                <a:gd name="T12" fmla="*/ 132 w 242"/>
                <a:gd name="T13" fmla="*/ 66 h 275"/>
                <a:gd name="T14" fmla="*/ 125 w 242"/>
                <a:gd name="T15" fmla="*/ 73 h 275"/>
                <a:gd name="T16" fmla="*/ 105 w 242"/>
                <a:gd name="T17" fmla="*/ 59 h 275"/>
                <a:gd name="T18" fmla="*/ 108 w 242"/>
                <a:gd name="T19" fmla="*/ 48 h 275"/>
                <a:gd name="T20" fmla="*/ 126 w 242"/>
                <a:gd name="T21" fmla="*/ 123 h 275"/>
                <a:gd name="T22" fmla="*/ 106 w 242"/>
                <a:gd name="T23" fmla="*/ 99 h 275"/>
                <a:gd name="T24" fmla="*/ 114 w 242"/>
                <a:gd name="T25" fmla="*/ 91 h 275"/>
                <a:gd name="T26" fmla="*/ 134 w 242"/>
                <a:gd name="T27" fmla="*/ 115 h 275"/>
                <a:gd name="T28" fmla="*/ 126 w 242"/>
                <a:gd name="T29" fmla="*/ 123 h 275"/>
                <a:gd name="T30" fmla="*/ 160 w 242"/>
                <a:gd name="T31" fmla="*/ 174 h 275"/>
                <a:gd name="T32" fmla="*/ 149 w 242"/>
                <a:gd name="T33" fmla="*/ 156 h 275"/>
                <a:gd name="T34" fmla="*/ 156 w 242"/>
                <a:gd name="T35" fmla="*/ 148 h 275"/>
                <a:gd name="T36" fmla="*/ 170 w 242"/>
                <a:gd name="T37" fmla="*/ 169 h 275"/>
                <a:gd name="T38" fmla="*/ 160 w 242"/>
                <a:gd name="T39" fmla="*/ 174 h 275"/>
                <a:gd name="T40" fmla="*/ 162 w 242"/>
                <a:gd name="T41" fmla="*/ 119 h 275"/>
                <a:gd name="T42" fmla="*/ 150 w 242"/>
                <a:gd name="T43" fmla="*/ 100 h 275"/>
                <a:gd name="T44" fmla="*/ 158 w 242"/>
                <a:gd name="T45" fmla="*/ 92 h 275"/>
                <a:gd name="T46" fmla="*/ 171 w 242"/>
                <a:gd name="T47" fmla="*/ 114 h 275"/>
                <a:gd name="T48" fmla="*/ 162 w 242"/>
                <a:gd name="T49" fmla="*/ 119 h 275"/>
                <a:gd name="T50" fmla="*/ 191 w 242"/>
                <a:gd name="T51" fmla="*/ 230 h 275"/>
                <a:gd name="T52" fmla="*/ 184 w 242"/>
                <a:gd name="T53" fmla="*/ 227 h 275"/>
                <a:gd name="T54" fmla="*/ 178 w 242"/>
                <a:gd name="T55" fmla="*/ 209 h 275"/>
                <a:gd name="T56" fmla="*/ 189 w 242"/>
                <a:gd name="T57" fmla="*/ 206 h 275"/>
                <a:gd name="T58" fmla="*/ 194 w 242"/>
                <a:gd name="T59" fmla="*/ 224 h 275"/>
                <a:gd name="T60" fmla="*/ 191 w 242"/>
                <a:gd name="T61" fmla="*/ 230 h 275"/>
                <a:gd name="T62" fmla="*/ 195 w 242"/>
                <a:gd name="T63" fmla="*/ 188 h 275"/>
                <a:gd name="T64" fmla="*/ 182 w 242"/>
                <a:gd name="T65" fmla="*/ 158 h 275"/>
                <a:gd name="T66" fmla="*/ 192 w 242"/>
                <a:gd name="T67" fmla="*/ 153 h 275"/>
                <a:gd name="T68" fmla="*/ 206 w 242"/>
                <a:gd name="T69" fmla="*/ 185 h 275"/>
                <a:gd name="T70" fmla="*/ 195 w 242"/>
                <a:gd name="T71" fmla="*/ 188 h 275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241" h="275">
                  <a:moveTo>
                    <a:pt x="103" y="34"/>
                  </a:moveTo>
                  <a:cubicBezTo>
                    <a:pt x="29" y="69"/>
                    <a:pt x="126" y="181"/>
                    <a:pt x="126" y="181"/>
                  </a:cubicBezTo>
                  <a:cubicBezTo>
                    <a:pt x="126" y="181"/>
                    <a:pt x="43" y="142"/>
                    <a:pt x="16" y="205"/>
                  </a:cubicBezTo>
                  <a:cubicBezTo>
                    <a:pt x="0" y="275"/>
                    <a:pt x="152" y="246"/>
                    <a:pt x="242" y="239"/>
                  </a:cubicBezTo>
                  <a:cubicBezTo>
                    <a:pt x="242" y="239"/>
                    <a:pt x="176" y="0"/>
                    <a:pt x="103" y="34"/>
                  </a:cubicBezTo>
                  <a:close/>
                  <a:moveTo>
                    <a:pt x="108" y="48"/>
                  </a:moveTo>
                  <a:cubicBezTo>
                    <a:pt x="118" y="51"/>
                    <a:pt x="125" y="58"/>
                    <a:pt x="132" y="66"/>
                  </a:cubicBezTo>
                  <a:cubicBezTo>
                    <a:pt x="137" y="71"/>
                    <a:pt x="130" y="78"/>
                    <a:pt x="125" y="73"/>
                  </a:cubicBezTo>
                  <a:cubicBezTo>
                    <a:pt x="119" y="68"/>
                    <a:pt x="113" y="61"/>
                    <a:pt x="105" y="59"/>
                  </a:cubicBezTo>
                  <a:cubicBezTo>
                    <a:pt x="99" y="57"/>
                    <a:pt x="101" y="46"/>
                    <a:pt x="108" y="48"/>
                  </a:cubicBezTo>
                  <a:close/>
                  <a:moveTo>
                    <a:pt x="126" y="123"/>
                  </a:moveTo>
                  <a:cubicBezTo>
                    <a:pt x="119" y="115"/>
                    <a:pt x="114" y="106"/>
                    <a:pt x="106" y="99"/>
                  </a:cubicBezTo>
                  <a:cubicBezTo>
                    <a:pt x="101" y="93"/>
                    <a:pt x="109" y="86"/>
                    <a:pt x="114" y="91"/>
                  </a:cubicBezTo>
                  <a:cubicBezTo>
                    <a:pt x="121" y="98"/>
                    <a:pt x="127" y="107"/>
                    <a:pt x="134" y="115"/>
                  </a:cubicBezTo>
                  <a:cubicBezTo>
                    <a:pt x="138" y="120"/>
                    <a:pt x="130" y="128"/>
                    <a:pt x="126" y="123"/>
                  </a:cubicBezTo>
                  <a:close/>
                  <a:moveTo>
                    <a:pt x="160" y="174"/>
                  </a:moveTo>
                  <a:cubicBezTo>
                    <a:pt x="157" y="168"/>
                    <a:pt x="154" y="161"/>
                    <a:pt x="149" y="156"/>
                  </a:cubicBezTo>
                  <a:cubicBezTo>
                    <a:pt x="144" y="151"/>
                    <a:pt x="151" y="143"/>
                    <a:pt x="156" y="148"/>
                  </a:cubicBezTo>
                  <a:cubicBezTo>
                    <a:pt x="162" y="154"/>
                    <a:pt x="166" y="161"/>
                    <a:pt x="170" y="169"/>
                  </a:cubicBezTo>
                  <a:cubicBezTo>
                    <a:pt x="173" y="175"/>
                    <a:pt x="164" y="180"/>
                    <a:pt x="160" y="174"/>
                  </a:cubicBezTo>
                  <a:close/>
                  <a:moveTo>
                    <a:pt x="162" y="119"/>
                  </a:moveTo>
                  <a:cubicBezTo>
                    <a:pt x="158" y="112"/>
                    <a:pt x="155" y="106"/>
                    <a:pt x="150" y="100"/>
                  </a:cubicBezTo>
                  <a:cubicBezTo>
                    <a:pt x="145" y="94"/>
                    <a:pt x="153" y="86"/>
                    <a:pt x="158" y="92"/>
                  </a:cubicBezTo>
                  <a:cubicBezTo>
                    <a:pt x="163" y="99"/>
                    <a:pt x="168" y="106"/>
                    <a:pt x="171" y="114"/>
                  </a:cubicBezTo>
                  <a:cubicBezTo>
                    <a:pt x="174" y="120"/>
                    <a:pt x="164" y="126"/>
                    <a:pt x="162" y="119"/>
                  </a:cubicBezTo>
                  <a:close/>
                  <a:moveTo>
                    <a:pt x="191" y="230"/>
                  </a:moveTo>
                  <a:cubicBezTo>
                    <a:pt x="187" y="231"/>
                    <a:pt x="185" y="229"/>
                    <a:pt x="184" y="227"/>
                  </a:cubicBezTo>
                  <a:cubicBezTo>
                    <a:pt x="182" y="221"/>
                    <a:pt x="179" y="215"/>
                    <a:pt x="178" y="209"/>
                  </a:cubicBezTo>
                  <a:cubicBezTo>
                    <a:pt x="177" y="202"/>
                    <a:pt x="187" y="200"/>
                    <a:pt x="189" y="206"/>
                  </a:cubicBezTo>
                  <a:cubicBezTo>
                    <a:pt x="190" y="212"/>
                    <a:pt x="192" y="218"/>
                    <a:pt x="194" y="224"/>
                  </a:cubicBezTo>
                  <a:cubicBezTo>
                    <a:pt x="196" y="226"/>
                    <a:pt x="193" y="230"/>
                    <a:pt x="191" y="230"/>
                  </a:cubicBezTo>
                  <a:close/>
                  <a:moveTo>
                    <a:pt x="195" y="188"/>
                  </a:moveTo>
                  <a:cubicBezTo>
                    <a:pt x="192" y="177"/>
                    <a:pt x="188" y="167"/>
                    <a:pt x="182" y="158"/>
                  </a:cubicBezTo>
                  <a:cubicBezTo>
                    <a:pt x="178" y="152"/>
                    <a:pt x="188" y="147"/>
                    <a:pt x="192" y="153"/>
                  </a:cubicBezTo>
                  <a:cubicBezTo>
                    <a:pt x="198" y="162"/>
                    <a:pt x="202" y="173"/>
                    <a:pt x="206" y="185"/>
                  </a:cubicBezTo>
                  <a:cubicBezTo>
                    <a:pt x="208" y="191"/>
                    <a:pt x="197" y="194"/>
                    <a:pt x="195" y="188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vert="horz" wrap="square" lIns="91440" tIns="45720" rIns="91440" bIns="45720" numCol="1" anchor="ctr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endParaRPr lang="zh-CN" altLang="en-US">
                <a:solidFill>
                  <a:schemeClr val="dk1"/>
                </a:solidFill>
                <a:latin typeface="微软雅黑"/>
                <a:ea typeface="微软雅黑"/>
                <a:sym typeface="Arial" pitchFamily="34" charset="0"/>
              </a:endParaRPr>
            </a:p>
          </p:txBody>
        </p:sp>
      </p:grpSp>
    </p:spTree>
    <p:custDataLst>
      <p:tags r:id="rId26"/>
    </p:custDataLst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1">
          <a:blip r:embed="rId116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6" name="标题 5"/>
          <p:cNvSpPr>
            <a:spLocks noGrp="1"/>
          </p:cNvSpPr>
          <p:nvPr>
            <p:ph type="title" idx="2"/>
            <p:custDataLst>
              <p:tags r:id="rId3"/>
            </p:custDataLst>
          </p:nvPr>
        </p:nvSpPr>
        <p:spPr>
          <a:xfrm>
            <a:off x="1517015" y="1045210"/>
            <a:ext cx="3230880" cy="739775"/>
          </a:xfrm>
        </p:spPr>
        <p:txBody>
          <a:bodyPr/>
          <a:lstStyle/>
          <a:p>
            <a:r>
              <a:rPr sz="3600" spc="330" err="1">
                <a:solidFill>
                  <a:schemeClr val="tx1"/>
                </a:solidFill>
                <a:sym typeface="微软雅黑"/>
              </a:rPr>
              <a:t>图像处理技术</a:t>
            </a:r>
            <a:endParaRPr lang="zh-CN" altLang="en-US" sz="3600" spc="330" err="1">
              <a:solidFill>
                <a:schemeClr val="tx1"/>
              </a:solidFill>
              <a:sym typeface="微软雅黑"/>
            </a:endParaRPr>
          </a:p>
        </p:txBody>
      </p:sp>
      <p:cxnSp>
        <p:nvCxnSpPr>
          <p:cNvPr id="3" name="直接连接符 2"/>
          <p:cNvCxnSpPr/>
          <p:nvPr>
            <p:custDataLst>
              <p:tags r:id="rId4"/>
            </p:custDataLst>
          </p:nvPr>
        </p:nvCxnSpPr>
        <p:spPr>
          <a:xfrm flipH="1">
            <a:off x="1371604" y="1120775"/>
            <a:ext cx="0" cy="437515"/>
          </a:xfrm>
          <a:prstGeom prst="line">
            <a:avLst/>
          </a:prstGeom>
          <a:ln w="1016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8" name="AutoShape 3"/>
          <p:cNvSpPr>
            <a:spLocks noChangeAspect="1" noChangeArrowheads="1" noTextEdit="1"/>
          </p:cNvSpPr>
          <p:nvPr>
            <p:custDataLst>
              <p:tags r:id="rId5"/>
            </p:custDataLst>
          </p:nvPr>
        </p:nvSpPr>
        <p:spPr bwMode="auto">
          <a:xfrm rot="1800000">
            <a:off x="1761239" y="2674576"/>
            <a:ext cx="753018" cy="6294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solidFill>
                <a:schemeClr val="dk1"/>
              </a:solidFill>
              <a:latin typeface="微软雅黑"/>
              <a:ea typeface="微软雅黑"/>
            </a:endParaRPr>
          </a:p>
        </p:txBody>
      </p:sp>
      <p:sp>
        <p:nvSpPr>
          <p:cNvPr id="39" name="Freeform 5"/>
          <p:cNvSpPr/>
          <p:nvPr>
            <p:custDataLst>
              <p:tags r:id="rId6"/>
            </p:custDataLst>
          </p:nvPr>
        </p:nvSpPr>
        <p:spPr bwMode="auto">
          <a:xfrm rot="1800000">
            <a:off x="1977654" y="2786368"/>
            <a:ext cx="558970" cy="376505"/>
          </a:xfrm>
          <a:custGeom>
            <a:gdLst>
              <a:gd name="T0" fmla="*/ 523 w 530"/>
              <a:gd name="T1" fmla="*/ 0 h 357"/>
              <a:gd name="T2" fmla="*/ 206 w 530"/>
              <a:gd name="T3" fmla="*/ 164 h 357"/>
              <a:gd name="T4" fmla="*/ 0 w 530"/>
              <a:gd name="T5" fmla="*/ 346 h 357"/>
              <a:gd name="T6" fmla="*/ 8 w 530"/>
              <a:gd name="T7" fmla="*/ 357 h 357"/>
              <a:gd name="T8" fmla="*/ 203 w 530"/>
              <a:gd name="T9" fmla="*/ 185 h 357"/>
              <a:gd name="T10" fmla="*/ 530 w 530"/>
              <a:gd name="T11" fmla="*/ 17 h 357"/>
              <a:gd name="T12" fmla="*/ 523 w 530"/>
              <a:gd name="T13" fmla="*/ 0 h 357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530" h="357">
                <a:moveTo>
                  <a:pt x="523" y="0"/>
                </a:moveTo>
                <a:cubicBezTo>
                  <a:pt x="436" y="31"/>
                  <a:pt x="324" y="81"/>
                  <a:pt x="206" y="164"/>
                </a:cubicBezTo>
                <a:cubicBezTo>
                  <a:pt x="119" y="226"/>
                  <a:pt x="51" y="290"/>
                  <a:pt x="0" y="346"/>
                </a:cubicBezTo>
                <a:cubicBezTo>
                  <a:pt x="2" y="350"/>
                  <a:pt x="5" y="353"/>
                  <a:pt x="8" y="357"/>
                </a:cubicBezTo>
                <a:cubicBezTo>
                  <a:pt x="57" y="304"/>
                  <a:pt x="121" y="243"/>
                  <a:pt x="203" y="185"/>
                </a:cubicBezTo>
                <a:cubicBezTo>
                  <a:pt x="324" y="98"/>
                  <a:pt x="441" y="47"/>
                  <a:pt x="530" y="17"/>
                </a:cubicBezTo>
                <a:cubicBezTo>
                  <a:pt x="528" y="11"/>
                  <a:pt x="525" y="5"/>
                  <a:pt x="523" y="0"/>
                </a:cubicBezTo>
                <a:close/>
              </a:path>
            </a:pathLst>
          </a:custGeom>
          <a:solidFill>
            <a:srgbClr val="C4E364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solidFill>
                <a:schemeClr val="dk1"/>
              </a:solidFill>
              <a:latin typeface="微软雅黑"/>
              <a:ea typeface="微软雅黑"/>
            </a:endParaRPr>
          </a:p>
        </p:txBody>
      </p:sp>
      <p:sp>
        <p:nvSpPr>
          <p:cNvPr id="40" name="Freeform 6"/>
          <p:cNvSpPr/>
          <p:nvPr>
            <p:custDataLst>
              <p:tags r:id="rId7"/>
            </p:custDataLst>
          </p:nvPr>
        </p:nvSpPr>
        <p:spPr bwMode="auto">
          <a:xfrm rot="1800000">
            <a:off x="1712638" y="2940913"/>
            <a:ext cx="181496" cy="111987"/>
          </a:xfrm>
          <a:custGeom>
            <a:gdLst>
              <a:gd name="T0" fmla="*/ 172 w 172"/>
              <a:gd name="T1" fmla="*/ 1 h 106"/>
              <a:gd name="T2" fmla="*/ 42 w 172"/>
              <a:gd name="T3" fmla="*/ 29 h 106"/>
              <a:gd name="T4" fmla="*/ 0 w 172"/>
              <a:gd name="T5" fmla="*/ 72 h 106"/>
              <a:gd name="T6" fmla="*/ 9 w 172"/>
              <a:gd name="T7" fmla="*/ 93 h 106"/>
              <a:gd name="T8" fmla="*/ 82 w 172"/>
              <a:gd name="T9" fmla="*/ 75 h 106"/>
              <a:gd name="T10" fmla="*/ 172 w 172"/>
              <a:gd name="T11" fmla="*/ 1 h 106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172" h="105">
                <a:moveTo>
                  <a:pt x="172" y="1"/>
                </a:moveTo>
                <a:cubicBezTo>
                  <a:pt x="106" y="0"/>
                  <a:pt x="64" y="17"/>
                  <a:pt x="42" y="29"/>
                </a:cubicBezTo>
                <a:cubicBezTo>
                  <a:pt x="25" y="38"/>
                  <a:pt x="0" y="51"/>
                  <a:pt x="0" y="72"/>
                </a:cubicBezTo>
                <a:cubicBezTo>
                  <a:pt x="0" y="79"/>
                  <a:pt x="3" y="88"/>
                  <a:pt x="9" y="93"/>
                </a:cubicBezTo>
                <a:cubicBezTo>
                  <a:pt x="26" y="106"/>
                  <a:pt x="59" y="88"/>
                  <a:pt x="82" y="75"/>
                </a:cubicBezTo>
                <a:cubicBezTo>
                  <a:pt x="106" y="62"/>
                  <a:pt x="139" y="40"/>
                  <a:pt x="172" y="1"/>
                </a:cubicBezTo>
                <a:close/>
              </a:path>
            </a:pathLst>
          </a:custGeom>
          <a:solidFill>
            <a:schemeClr val="accent1">
              <a:lumMod val="60000"/>
              <a:lumOff val="40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solidFill>
                <a:schemeClr val="dk1"/>
              </a:solidFill>
              <a:latin typeface="微软雅黑"/>
              <a:ea typeface="微软雅黑"/>
            </a:endParaRPr>
          </a:p>
        </p:txBody>
      </p:sp>
      <p:sp>
        <p:nvSpPr>
          <p:cNvPr id="41" name="Freeform 7"/>
          <p:cNvSpPr/>
          <p:nvPr>
            <p:custDataLst>
              <p:tags r:id="rId8"/>
            </p:custDataLst>
          </p:nvPr>
        </p:nvSpPr>
        <p:spPr bwMode="auto">
          <a:xfrm rot="1800000">
            <a:off x="1733816" y="2951673"/>
            <a:ext cx="142881" cy="165083"/>
          </a:xfrm>
          <a:custGeom>
            <a:gdLst>
              <a:gd name="T0" fmla="*/ 135 w 135"/>
              <a:gd name="T1" fmla="*/ 0 h 156"/>
              <a:gd name="T2" fmla="*/ 28 w 135"/>
              <a:gd name="T3" fmla="*/ 80 h 156"/>
              <a:gd name="T4" fmla="*/ 8 w 135"/>
              <a:gd name="T5" fmla="*/ 137 h 156"/>
              <a:gd name="T6" fmla="*/ 26 w 135"/>
              <a:gd name="T7" fmla="*/ 152 h 156"/>
              <a:gd name="T8" fmla="*/ 84 w 135"/>
              <a:gd name="T9" fmla="*/ 105 h 156"/>
              <a:gd name="T10" fmla="*/ 135 w 135"/>
              <a:gd name="T11" fmla="*/ 0 h 156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135" h="156">
                <a:moveTo>
                  <a:pt x="135" y="0"/>
                </a:moveTo>
                <a:cubicBezTo>
                  <a:pt x="74" y="27"/>
                  <a:pt x="43" y="60"/>
                  <a:pt x="28" y="80"/>
                </a:cubicBezTo>
                <a:cubicBezTo>
                  <a:pt x="17" y="95"/>
                  <a:pt x="0" y="118"/>
                  <a:pt x="8" y="137"/>
                </a:cubicBezTo>
                <a:cubicBezTo>
                  <a:pt x="11" y="143"/>
                  <a:pt x="17" y="150"/>
                  <a:pt x="26" y="152"/>
                </a:cubicBezTo>
                <a:cubicBezTo>
                  <a:pt x="46" y="156"/>
                  <a:pt x="69" y="127"/>
                  <a:pt x="84" y="105"/>
                </a:cubicBezTo>
                <a:cubicBezTo>
                  <a:pt x="100" y="83"/>
                  <a:pt x="121" y="49"/>
                  <a:pt x="135" y="0"/>
                </a:cubicBezTo>
                <a:close/>
              </a:path>
            </a:pathLst>
          </a:custGeom>
          <a:solidFill>
            <a:schemeClr val="accent1">
              <a:lumMod val="60000"/>
              <a:lumOff val="40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solidFill>
                <a:schemeClr val="dk1"/>
              </a:solidFill>
              <a:latin typeface="微软雅黑"/>
              <a:ea typeface="微软雅黑"/>
            </a:endParaRPr>
          </a:p>
        </p:txBody>
      </p:sp>
      <p:sp>
        <p:nvSpPr>
          <p:cNvPr id="42" name="Freeform 8"/>
          <p:cNvSpPr/>
          <p:nvPr>
            <p:custDataLst>
              <p:tags r:id="rId9"/>
            </p:custDataLst>
          </p:nvPr>
        </p:nvSpPr>
        <p:spPr bwMode="auto">
          <a:xfrm rot="1800000">
            <a:off x="1789945" y="2966404"/>
            <a:ext cx="84956" cy="195975"/>
          </a:xfrm>
          <a:custGeom>
            <a:gdLst>
              <a:gd name="T0" fmla="*/ 72 w 80"/>
              <a:gd name="T1" fmla="*/ 0 h 186"/>
              <a:gd name="T2" fmla="*/ 9 w 80"/>
              <a:gd name="T3" fmla="*/ 118 h 186"/>
              <a:gd name="T4" fmla="*/ 15 w 80"/>
              <a:gd name="T5" fmla="*/ 177 h 186"/>
              <a:gd name="T6" fmla="*/ 37 w 80"/>
              <a:gd name="T7" fmla="*/ 184 h 186"/>
              <a:gd name="T8" fmla="*/ 71 w 80"/>
              <a:gd name="T9" fmla="*/ 116 h 186"/>
              <a:gd name="T10" fmla="*/ 72 w 80"/>
              <a:gd name="T11" fmla="*/ 0 h 186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80" h="186">
                <a:moveTo>
                  <a:pt x="72" y="0"/>
                </a:moveTo>
                <a:cubicBezTo>
                  <a:pt x="28" y="50"/>
                  <a:pt x="15" y="93"/>
                  <a:pt x="9" y="118"/>
                </a:cubicBezTo>
                <a:cubicBezTo>
                  <a:pt x="5" y="136"/>
                  <a:pt x="0" y="164"/>
                  <a:pt x="15" y="177"/>
                </a:cubicBezTo>
                <a:cubicBezTo>
                  <a:pt x="20" y="182"/>
                  <a:pt x="29" y="186"/>
                  <a:pt x="37" y="184"/>
                </a:cubicBezTo>
                <a:cubicBezTo>
                  <a:pt x="58" y="179"/>
                  <a:pt x="65" y="143"/>
                  <a:pt x="71" y="116"/>
                </a:cubicBezTo>
                <a:cubicBezTo>
                  <a:pt x="76" y="90"/>
                  <a:pt x="80" y="50"/>
                  <a:pt x="72" y="0"/>
                </a:cubicBezTo>
                <a:close/>
              </a:path>
            </a:pathLst>
          </a:custGeom>
          <a:solidFill>
            <a:schemeClr val="accent1">
              <a:lumMod val="60000"/>
              <a:lumOff val="40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solidFill>
                <a:schemeClr val="dk1"/>
              </a:solidFill>
              <a:latin typeface="微软雅黑"/>
              <a:ea typeface="微软雅黑"/>
            </a:endParaRPr>
          </a:p>
        </p:txBody>
      </p:sp>
      <p:sp>
        <p:nvSpPr>
          <p:cNvPr id="43" name="Freeform 9"/>
          <p:cNvSpPr/>
          <p:nvPr>
            <p:custDataLst>
              <p:tags r:id="rId10"/>
            </p:custDataLst>
          </p:nvPr>
        </p:nvSpPr>
        <p:spPr bwMode="auto">
          <a:xfrm rot="1800000">
            <a:off x="1778345" y="2954090"/>
            <a:ext cx="131295" cy="80129"/>
          </a:xfrm>
          <a:custGeom>
            <a:gdLst>
              <a:gd name="T0" fmla="*/ 124 w 124"/>
              <a:gd name="T1" fmla="*/ 1 h 76"/>
              <a:gd name="T2" fmla="*/ 30 w 124"/>
              <a:gd name="T3" fmla="*/ 21 h 76"/>
              <a:gd name="T4" fmla="*/ 0 w 124"/>
              <a:gd name="T5" fmla="*/ 52 h 76"/>
              <a:gd name="T6" fmla="*/ 7 w 124"/>
              <a:gd name="T7" fmla="*/ 67 h 76"/>
              <a:gd name="T8" fmla="*/ 60 w 124"/>
              <a:gd name="T9" fmla="*/ 54 h 76"/>
              <a:gd name="T10" fmla="*/ 124 w 124"/>
              <a:gd name="T11" fmla="*/ 1 h 76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124" h="76">
                <a:moveTo>
                  <a:pt x="124" y="1"/>
                </a:moveTo>
                <a:cubicBezTo>
                  <a:pt x="76" y="0"/>
                  <a:pt x="46" y="13"/>
                  <a:pt x="30" y="21"/>
                </a:cubicBezTo>
                <a:cubicBezTo>
                  <a:pt x="19" y="28"/>
                  <a:pt x="1" y="38"/>
                  <a:pt x="0" y="52"/>
                </a:cubicBezTo>
                <a:cubicBezTo>
                  <a:pt x="0" y="57"/>
                  <a:pt x="2" y="64"/>
                  <a:pt x="7" y="67"/>
                </a:cubicBezTo>
                <a:cubicBezTo>
                  <a:pt x="19" y="76"/>
                  <a:pt x="43" y="64"/>
                  <a:pt x="60" y="54"/>
                </a:cubicBezTo>
                <a:cubicBezTo>
                  <a:pt x="76" y="45"/>
                  <a:pt x="100" y="29"/>
                  <a:pt x="124" y="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solidFill>
                <a:schemeClr val="dk1"/>
              </a:solidFill>
              <a:latin typeface="微软雅黑"/>
              <a:ea typeface="微软雅黑"/>
            </a:endParaRPr>
          </a:p>
        </p:txBody>
      </p:sp>
      <p:sp>
        <p:nvSpPr>
          <p:cNvPr id="44" name="Freeform 10"/>
          <p:cNvSpPr/>
          <p:nvPr>
            <p:custDataLst>
              <p:tags r:id="rId11"/>
            </p:custDataLst>
          </p:nvPr>
        </p:nvSpPr>
        <p:spPr bwMode="auto">
          <a:xfrm rot="1800000">
            <a:off x="1794441" y="2963230"/>
            <a:ext cx="101367" cy="117778"/>
          </a:xfrm>
          <a:custGeom>
            <a:gdLst>
              <a:gd name="T0" fmla="*/ 96 w 96"/>
              <a:gd name="T1" fmla="*/ 0 h 112"/>
              <a:gd name="T2" fmla="*/ 20 w 96"/>
              <a:gd name="T3" fmla="*/ 58 h 112"/>
              <a:gd name="T4" fmla="*/ 5 w 96"/>
              <a:gd name="T5" fmla="*/ 98 h 112"/>
              <a:gd name="T6" fmla="*/ 18 w 96"/>
              <a:gd name="T7" fmla="*/ 109 h 112"/>
              <a:gd name="T8" fmla="*/ 60 w 96"/>
              <a:gd name="T9" fmla="*/ 75 h 112"/>
              <a:gd name="T10" fmla="*/ 96 w 96"/>
              <a:gd name="T11" fmla="*/ 0 h 112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96" h="112">
                <a:moveTo>
                  <a:pt x="96" y="0"/>
                </a:moveTo>
                <a:cubicBezTo>
                  <a:pt x="53" y="19"/>
                  <a:pt x="31" y="43"/>
                  <a:pt x="20" y="58"/>
                </a:cubicBezTo>
                <a:cubicBezTo>
                  <a:pt x="12" y="69"/>
                  <a:pt x="0" y="85"/>
                  <a:pt x="5" y="98"/>
                </a:cubicBezTo>
                <a:cubicBezTo>
                  <a:pt x="7" y="103"/>
                  <a:pt x="12" y="108"/>
                  <a:pt x="18" y="109"/>
                </a:cubicBezTo>
                <a:cubicBezTo>
                  <a:pt x="33" y="112"/>
                  <a:pt x="49" y="91"/>
                  <a:pt x="60" y="75"/>
                </a:cubicBezTo>
                <a:cubicBezTo>
                  <a:pt x="71" y="60"/>
                  <a:pt x="86" y="35"/>
                  <a:pt x="96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solidFill>
                <a:schemeClr val="dk1"/>
              </a:solidFill>
              <a:latin typeface="微软雅黑"/>
              <a:ea typeface="微软雅黑"/>
            </a:endParaRPr>
          </a:p>
        </p:txBody>
      </p:sp>
      <p:sp>
        <p:nvSpPr>
          <p:cNvPr id="45" name="Freeform 11"/>
          <p:cNvSpPr/>
          <p:nvPr>
            <p:custDataLst>
              <p:tags r:id="rId12"/>
            </p:custDataLst>
          </p:nvPr>
        </p:nvSpPr>
        <p:spPr bwMode="auto">
          <a:xfrm rot="1800000">
            <a:off x="1833780" y="2972686"/>
            <a:ext cx="60821" cy="140948"/>
          </a:xfrm>
          <a:custGeom>
            <a:gdLst>
              <a:gd name="T0" fmla="*/ 52 w 58"/>
              <a:gd name="T1" fmla="*/ 0 h 133"/>
              <a:gd name="T2" fmla="*/ 7 w 58"/>
              <a:gd name="T3" fmla="*/ 85 h 133"/>
              <a:gd name="T4" fmla="*/ 11 w 58"/>
              <a:gd name="T5" fmla="*/ 127 h 133"/>
              <a:gd name="T6" fmla="*/ 27 w 58"/>
              <a:gd name="T7" fmla="*/ 132 h 133"/>
              <a:gd name="T8" fmla="*/ 51 w 58"/>
              <a:gd name="T9" fmla="*/ 84 h 133"/>
              <a:gd name="T10" fmla="*/ 52 w 58"/>
              <a:gd name="T11" fmla="*/ 0 h 133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57" h="133">
                <a:moveTo>
                  <a:pt x="52" y="0"/>
                </a:moveTo>
                <a:cubicBezTo>
                  <a:pt x="21" y="36"/>
                  <a:pt x="11" y="67"/>
                  <a:pt x="7" y="85"/>
                </a:cubicBezTo>
                <a:cubicBezTo>
                  <a:pt x="4" y="98"/>
                  <a:pt x="0" y="118"/>
                  <a:pt x="11" y="127"/>
                </a:cubicBezTo>
                <a:cubicBezTo>
                  <a:pt x="15" y="131"/>
                  <a:pt x="21" y="133"/>
                  <a:pt x="27" y="132"/>
                </a:cubicBezTo>
                <a:cubicBezTo>
                  <a:pt x="42" y="129"/>
                  <a:pt x="47" y="102"/>
                  <a:pt x="51" y="84"/>
                </a:cubicBezTo>
                <a:cubicBezTo>
                  <a:pt x="55" y="65"/>
                  <a:pt x="58" y="36"/>
                  <a:pt x="52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solidFill>
                <a:schemeClr val="dk1"/>
              </a:solidFill>
              <a:latin typeface="微软雅黑"/>
              <a:ea typeface="微软雅黑"/>
            </a:endParaRPr>
          </a:p>
        </p:txBody>
      </p:sp>
      <p:sp>
        <p:nvSpPr>
          <p:cNvPr id="46" name="Freeform 12"/>
          <p:cNvSpPr/>
          <p:nvPr>
            <p:custDataLst>
              <p:tags r:id="rId13"/>
            </p:custDataLst>
          </p:nvPr>
        </p:nvSpPr>
        <p:spPr bwMode="auto">
          <a:xfrm rot="1800000">
            <a:off x="1851459" y="2958978"/>
            <a:ext cx="89783" cy="83990"/>
          </a:xfrm>
          <a:custGeom>
            <a:gdLst>
              <a:gd name="T0" fmla="*/ 9 w 85"/>
              <a:gd name="T1" fmla="*/ 25 h 79"/>
              <a:gd name="T2" fmla="*/ 3 w 85"/>
              <a:gd name="T3" fmla="*/ 40 h 79"/>
              <a:gd name="T4" fmla="*/ 30 w 85"/>
              <a:gd name="T5" fmla="*/ 38 h 79"/>
              <a:gd name="T6" fmla="*/ 23 w 85"/>
              <a:gd name="T7" fmla="*/ 60 h 79"/>
              <a:gd name="T8" fmla="*/ 47 w 85"/>
              <a:gd name="T9" fmla="*/ 53 h 79"/>
              <a:gd name="T10" fmla="*/ 47 w 85"/>
              <a:gd name="T11" fmla="*/ 76 h 79"/>
              <a:gd name="T12" fmla="*/ 65 w 85"/>
              <a:gd name="T13" fmla="*/ 70 h 79"/>
              <a:gd name="T14" fmla="*/ 75 w 85"/>
              <a:gd name="T15" fmla="*/ 14 h 79"/>
              <a:gd name="T16" fmla="*/ 9 w 85"/>
              <a:gd name="T17" fmla="*/ 25 h 79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85" h="79">
                <a:moveTo>
                  <a:pt x="9" y="25"/>
                </a:moveTo>
                <a:cubicBezTo>
                  <a:pt x="8" y="26"/>
                  <a:pt x="0" y="35"/>
                  <a:pt x="3" y="40"/>
                </a:cubicBezTo>
                <a:cubicBezTo>
                  <a:pt x="6" y="44"/>
                  <a:pt x="17" y="44"/>
                  <a:pt x="30" y="38"/>
                </a:cubicBezTo>
                <a:cubicBezTo>
                  <a:pt x="22" y="47"/>
                  <a:pt x="20" y="57"/>
                  <a:pt x="23" y="60"/>
                </a:cubicBezTo>
                <a:cubicBezTo>
                  <a:pt x="26" y="63"/>
                  <a:pt x="37" y="62"/>
                  <a:pt x="47" y="53"/>
                </a:cubicBezTo>
                <a:cubicBezTo>
                  <a:pt x="39" y="62"/>
                  <a:pt x="41" y="73"/>
                  <a:pt x="47" y="76"/>
                </a:cubicBezTo>
                <a:cubicBezTo>
                  <a:pt x="51" y="79"/>
                  <a:pt x="59" y="77"/>
                  <a:pt x="65" y="70"/>
                </a:cubicBezTo>
                <a:cubicBezTo>
                  <a:pt x="83" y="51"/>
                  <a:pt x="85" y="25"/>
                  <a:pt x="75" y="14"/>
                </a:cubicBezTo>
                <a:cubicBezTo>
                  <a:pt x="63" y="0"/>
                  <a:pt x="31" y="0"/>
                  <a:pt x="9" y="25"/>
                </a:cubicBezTo>
                <a:close/>
              </a:path>
            </a:pathLst>
          </a:custGeom>
          <a:solidFill>
            <a:srgbClr val="DAED85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solidFill>
                <a:schemeClr val="dk1"/>
              </a:solidFill>
              <a:latin typeface="微软雅黑"/>
              <a:ea typeface="微软雅黑"/>
            </a:endParaRPr>
          </a:p>
        </p:txBody>
      </p:sp>
      <p:sp>
        <p:nvSpPr>
          <p:cNvPr id="47" name="Freeform 13"/>
          <p:cNvSpPr/>
          <p:nvPr>
            <p:custDataLst>
              <p:tags r:id="rId14"/>
            </p:custDataLst>
          </p:nvPr>
        </p:nvSpPr>
        <p:spPr bwMode="auto">
          <a:xfrm rot="1800000">
            <a:off x="1885545" y="2968559"/>
            <a:ext cx="57925" cy="57923"/>
          </a:xfrm>
          <a:custGeom>
            <a:gdLst>
              <a:gd name="T0" fmla="*/ 45 w 55"/>
              <a:gd name="T1" fmla="*/ 47 h 55"/>
              <a:gd name="T2" fmla="*/ 47 w 55"/>
              <a:gd name="T3" fmla="*/ 55 h 55"/>
              <a:gd name="T4" fmla="*/ 47 w 55"/>
              <a:gd name="T5" fmla="*/ 13 h 55"/>
              <a:gd name="T6" fmla="*/ 0 w 55"/>
              <a:gd name="T7" fmla="*/ 9 h 55"/>
              <a:gd name="T8" fmla="*/ 45 w 55"/>
              <a:gd name="T9" fmla="*/ 47 h 55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55" h="55">
                <a:moveTo>
                  <a:pt x="45" y="47"/>
                </a:moveTo>
                <a:cubicBezTo>
                  <a:pt x="46" y="49"/>
                  <a:pt x="47" y="52"/>
                  <a:pt x="47" y="55"/>
                </a:cubicBezTo>
                <a:cubicBezTo>
                  <a:pt x="55" y="39"/>
                  <a:pt x="54" y="22"/>
                  <a:pt x="47" y="13"/>
                </a:cubicBezTo>
                <a:cubicBezTo>
                  <a:pt x="38" y="3"/>
                  <a:pt x="18" y="0"/>
                  <a:pt x="0" y="9"/>
                </a:cubicBezTo>
                <a:cubicBezTo>
                  <a:pt x="20" y="15"/>
                  <a:pt x="38" y="27"/>
                  <a:pt x="45" y="47"/>
                </a:cubicBezTo>
                <a:close/>
              </a:path>
            </a:pathLst>
          </a:custGeom>
          <a:solidFill>
            <a:srgbClr val="C4E364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solidFill>
                <a:schemeClr val="dk1"/>
              </a:solidFill>
              <a:latin typeface="微软雅黑"/>
              <a:ea typeface="微软雅黑"/>
            </a:endParaRPr>
          </a:p>
        </p:txBody>
      </p:sp>
      <p:sp>
        <p:nvSpPr>
          <p:cNvPr id="48" name="Freeform 14"/>
          <p:cNvSpPr/>
          <p:nvPr>
            <p:custDataLst>
              <p:tags r:id="rId15"/>
            </p:custDataLst>
          </p:nvPr>
        </p:nvSpPr>
        <p:spPr bwMode="auto">
          <a:xfrm rot="1800000">
            <a:off x="1855397" y="2880757"/>
            <a:ext cx="201770" cy="52132"/>
          </a:xfrm>
          <a:custGeom>
            <a:gdLst>
              <a:gd name="T0" fmla="*/ 0 w 192"/>
              <a:gd name="T1" fmla="*/ 42 h 50"/>
              <a:gd name="T2" fmla="*/ 86 w 192"/>
              <a:gd name="T3" fmla="*/ 5 h 50"/>
              <a:gd name="T4" fmla="*/ 192 w 192"/>
              <a:gd name="T5" fmla="*/ 35 h 50"/>
              <a:gd name="T6" fmla="*/ 153 w 192"/>
              <a:gd name="T7" fmla="*/ 48 h 50"/>
              <a:gd name="T8" fmla="*/ 88 w 192"/>
              <a:gd name="T9" fmla="*/ 35 h 50"/>
              <a:gd name="T10" fmla="*/ 0 w 192"/>
              <a:gd name="T11" fmla="*/ 42 h 50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192" h="50">
                <a:moveTo>
                  <a:pt x="0" y="42"/>
                </a:moveTo>
                <a:cubicBezTo>
                  <a:pt x="11" y="32"/>
                  <a:pt x="41" y="10"/>
                  <a:pt x="86" y="5"/>
                </a:cubicBezTo>
                <a:cubicBezTo>
                  <a:pt x="142" y="0"/>
                  <a:pt x="182" y="27"/>
                  <a:pt x="192" y="35"/>
                </a:cubicBezTo>
                <a:cubicBezTo>
                  <a:pt x="184" y="40"/>
                  <a:pt x="170" y="46"/>
                  <a:pt x="153" y="48"/>
                </a:cubicBezTo>
                <a:cubicBezTo>
                  <a:pt x="126" y="50"/>
                  <a:pt x="109" y="40"/>
                  <a:pt x="88" y="35"/>
                </a:cubicBezTo>
                <a:cubicBezTo>
                  <a:pt x="69" y="30"/>
                  <a:pt x="40" y="28"/>
                  <a:pt x="0" y="42"/>
                </a:cubicBezTo>
                <a:close/>
              </a:path>
            </a:pathLst>
          </a:custGeom>
          <a:solidFill>
            <a:srgbClr val="C4E364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solidFill>
                <a:schemeClr val="dk1"/>
              </a:solidFill>
              <a:latin typeface="微软雅黑"/>
              <a:ea typeface="微软雅黑"/>
            </a:endParaRPr>
          </a:p>
        </p:txBody>
      </p:sp>
      <p:sp>
        <p:nvSpPr>
          <p:cNvPr id="49" name="Freeform 15"/>
          <p:cNvSpPr/>
          <p:nvPr>
            <p:custDataLst>
              <p:tags r:id="rId16"/>
            </p:custDataLst>
          </p:nvPr>
        </p:nvSpPr>
        <p:spPr bwMode="auto">
          <a:xfrm rot="1800000">
            <a:off x="2289758" y="2928524"/>
            <a:ext cx="55993" cy="162187"/>
          </a:xfrm>
          <a:custGeom>
            <a:gdLst>
              <a:gd name="T0" fmla="*/ 6 w 53"/>
              <a:gd name="T1" fmla="*/ 0 h 154"/>
              <a:gd name="T2" fmla="*/ 49 w 53"/>
              <a:gd name="T3" fmla="*/ 92 h 154"/>
              <a:gd name="T4" fmla="*/ 14 w 53"/>
              <a:gd name="T5" fmla="*/ 154 h 154"/>
              <a:gd name="T6" fmla="*/ 20 w 53"/>
              <a:gd name="T7" fmla="*/ 107 h 154"/>
              <a:gd name="T8" fmla="*/ 2 w 53"/>
              <a:gd name="T9" fmla="*/ 41 h 154"/>
              <a:gd name="T10" fmla="*/ 6 w 53"/>
              <a:gd name="T11" fmla="*/ 0 h 154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52" h="154">
                <a:moveTo>
                  <a:pt x="6" y="0"/>
                </a:moveTo>
                <a:cubicBezTo>
                  <a:pt x="36" y="22"/>
                  <a:pt x="53" y="57"/>
                  <a:pt x="49" y="92"/>
                </a:cubicBezTo>
                <a:cubicBezTo>
                  <a:pt x="45" y="128"/>
                  <a:pt x="20" y="149"/>
                  <a:pt x="14" y="154"/>
                </a:cubicBezTo>
                <a:cubicBezTo>
                  <a:pt x="21" y="134"/>
                  <a:pt x="21" y="118"/>
                  <a:pt x="20" y="107"/>
                </a:cubicBezTo>
                <a:cubicBezTo>
                  <a:pt x="17" y="81"/>
                  <a:pt x="5" y="69"/>
                  <a:pt x="2" y="41"/>
                </a:cubicBezTo>
                <a:cubicBezTo>
                  <a:pt x="0" y="24"/>
                  <a:pt x="3" y="9"/>
                  <a:pt x="6" y="0"/>
                </a:cubicBezTo>
                <a:close/>
              </a:path>
            </a:pathLst>
          </a:custGeom>
          <a:solidFill>
            <a:srgbClr val="C4E364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solidFill>
                <a:schemeClr val="dk1"/>
              </a:solidFill>
              <a:latin typeface="微软雅黑"/>
              <a:ea typeface="微软雅黑"/>
            </a:endParaRPr>
          </a:p>
        </p:txBody>
      </p:sp>
      <p:sp>
        <p:nvSpPr>
          <p:cNvPr id="50" name="Freeform 16"/>
          <p:cNvSpPr/>
          <p:nvPr>
            <p:custDataLst>
              <p:tags r:id="rId17"/>
            </p:custDataLst>
          </p:nvPr>
        </p:nvSpPr>
        <p:spPr bwMode="auto">
          <a:xfrm rot="1800000">
            <a:off x="2132357" y="2861799"/>
            <a:ext cx="445052" cy="103298"/>
          </a:xfrm>
          <a:custGeom>
            <a:gdLst>
              <a:gd name="T0" fmla="*/ 0 w 422"/>
              <a:gd name="T1" fmla="*/ 72 h 98"/>
              <a:gd name="T2" fmla="*/ 2 w 422"/>
              <a:gd name="T3" fmla="*/ 57 h 98"/>
              <a:gd name="T4" fmla="*/ 72 w 422"/>
              <a:gd name="T5" fmla="*/ 68 h 98"/>
              <a:gd name="T6" fmla="*/ 419 w 422"/>
              <a:gd name="T7" fmla="*/ 0 h 98"/>
              <a:gd name="T8" fmla="*/ 422 w 422"/>
              <a:gd name="T9" fmla="*/ 18 h 98"/>
              <a:gd name="T10" fmla="*/ 60 w 422"/>
              <a:gd name="T11" fmla="*/ 82 h 98"/>
              <a:gd name="T12" fmla="*/ 0 w 422"/>
              <a:gd name="T13" fmla="*/ 72 h 98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422" h="98">
                <a:moveTo>
                  <a:pt x="0" y="72"/>
                </a:moveTo>
                <a:cubicBezTo>
                  <a:pt x="1" y="67"/>
                  <a:pt x="2" y="62"/>
                  <a:pt x="2" y="57"/>
                </a:cubicBezTo>
                <a:cubicBezTo>
                  <a:pt x="24" y="62"/>
                  <a:pt x="47" y="65"/>
                  <a:pt x="72" y="68"/>
                </a:cubicBezTo>
                <a:cubicBezTo>
                  <a:pt x="217" y="82"/>
                  <a:pt x="340" y="39"/>
                  <a:pt x="419" y="0"/>
                </a:cubicBezTo>
                <a:cubicBezTo>
                  <a:pt x="420" y="6"/>
                  <a:pt x="421" y="12"/>
                  <a:pt x="422" y="18"/>
                </a:cubicBezTo>
                <a:cubicBezTo>
                  <a:pt x="334" y="59"/>
                  <a:pt x="207" y="98"/>
                  <a:pt x="60" y="82"/>
                </a:cubicBezTo>
                <a:cubicBezTo>
                  <a:pt x="39" y="79"/>
                  <a:pt x="19" y="76"/>
                  <a:pt x="0" y="72"/>
                </a:cubicBezTo>
                <a:close/>
              </a:path>
            </a:pathLst>
          </a:custGeom>
          <a:solidFill>
            <a:srgbClr val="C4E364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solidFill>
                <a:schemeClr val="dk1"/>
              </a:solidFill>
              <a:latin typeface="微软雅黑"/>
              <a:ea typeface="微软雅黑"/>
            </a:endParaRPr>
          </a:p>
        </p:txBody>
      </p:sp>
      <p:sp>
        <p:nvSpPr>
          <p:cNvPr id="51" name="Freeform 17"/>
          <p:cNvSpPr/>
          <p:nvPr>
            <p:custDataLst>
              <p:tags r:id="rId18"/>
            </p:custDataLst>
          </p:nvPr>
        </p:nvSpPr>
        <p:spPr bwMode="auto">
          <a:xfrm rot="1800000">
            <a:off x="2073330" y="2664358"/>
            <a:ext cx="117780" cy="120675"/>
          </a:xfrm>
          <a:custGeom>
            <a:gdLst>
              <a:gd name="T0" fmla="*/ 112 w 112"/>
              <a:gd name="T1" fmla="*/ 114 h 114"/>
              <a:gd name="T2" fmla="*/ 60 w 112"/>
              <a:gd name="T3" fmla="*/ 25 h 114"/>
              <a:gd name="T4" fmla="*/ 18 w 112"/>
              <a:gd name="T5" fmla="*/ 5 h 114"/>
              <a:gd name="T6" fmla="*/ 5 w 112"/>
              <a:gd name="T7" fmla="*/ 17 h 114"/>
              <a:gd name="T8" fmla="*/ 36 w 112"/>
              <a:gd name="T9" fmla="*/ 66 h 114"/>
              <a:gd name="T10" fmla="*/ 112 w 112"/>
              <a:gd name="T11" fmla="*/ 114 h 114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112" h="114">
                <a:moveTo>
                  <a:pt x="112" y="114"/>
                </a:moveTo>
                <a:cubicBezTo>
                  <a:pt x="97" y="65"/>
                  <a:pt x="74" y="38"/>
                  <a:pt x="60" y="25"/>
                </a:cubicBezTo>
                <a:cubicBezTo>
                  <a:pt x="49" y="15"/>
                  <a:pt x="33" y="0"/>
                  <a:pt x="18" y="5"/>
                </a:cubicBezTo>
                <a:cubicBezTo>
                  <a:pt x="13" y="7"/>
                  <a:pt x="7" y="11"/>
                  <a:pt x="5" y="17"/>
                </a:cubicBezTo>
                <a:cubicBezTo>
                  <a:pt x="0" y="33"/>
                  <a:pt x="21" y="52"/>
                  <a:pt x="36" y="66"/>
                </a:cubicBezTo>
                <a:cubicBezTo>
                  <a:pt x="51" y="80"/>
                  <a:pt x="76" y="99"/>
                  <a:pt x="112" y="114"/>
                </a:cubicBezTo>
                <a:close/>
              </a:path>
            </a:pathLst>
          </a:custGeom>
          <a:solidFill>
            <a:schemeClr val="accent1">
              <a:lumMod val="60000"/>
              <a:lumOff val="40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solidFill>
                <a:schemeClr val="dk1"/>
              </a:solidFill>
              <a:latin typeface="微软雅黑"/>
              <a:ea typeface="微软雅黑"/>
            </a:endParaRPr>
          </a:p>
        </p:txBody>
      </p:sp>
      <p:sp>
        <p:nvSpPr>
          <p:cNvPr id="52" name="Freeform 18"/>
          <p:cNvSpPr/>
          <p:nvPr>
            <p:custDataLst>
              <p:tags r:id="rId19"/>
            </p:custDataLst>
          </p:nvPr>
        </p:nvSpPr>
        <p:spPr bwMode="auto">
          <a:xfrm rot="1800000">
            <a:off x="2031909" y="2700754"/>
            <a:ext cx="145776" cy="75302"/>
          </a:xfrm>
          <a:custGeom>
            <a:gdLst>
              <a:gd name="T0" fmla="*/ 138 w 138"/>
              <a:gd name="T1" fmla="*/ 70 h 72"/>
              <a:gd name="T2" fmla="*/ 54 w 138"/>
              <a:gd name="T3" fmla="*/ 12 h 72"/>
              <a:gd name="T4" fmla="*/ 8 w 138"/>
              <a:gd name="T5" fmla="*/ 11 h 72"/>
              <a:gd name="T6" fmla="*/ 1 w 138"/>
              <a:gd name="T7" fmla="*/ 27 h 72"/>
              <a:gd name="T8" fmla="*/ 49 w 138"/>
              <a:gd name="T9" fmla="*/ 59 h 72"/>
              <a:gd name="T10" fmla="*/ 138 w 138"/>
              <a:gd name="T11" fmla="*/ 70 h 72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138" h="72">
                <a:moveTo>
                  <a:pt x="138" y="70"/>
                </a:moveTo>
                <a:cubicBezTo>
                  <a:pt x="104" y="32"/>
                  <a:pt x="72" y="18"/>
                  <a:pt x="54" y="12"/>
                </a:cubicBezTo>
                <a:cubicBezTo>
                  <a:pt x="40" y="7"/>
                  <a:pt x="19" y="0"/>
                  <a:pt x="8" y="11"/>
                </a:cubicBezTo>
                <a:cubicBezTo>
                  <a:pt x="3" y="14"/>
                  <a:pt x="0" y="21"/>
                  <a:pt x="1" y="27"/>
                </a:cubicBezTo>
                <a:cubicBezTo>
                  <a:pt x="2" y="44"/>
                  <a:pt x="30" y="53"/>
                  <a:pt x="49" y="59"/>
                </a:cubicBezTo>
                <a:cubicBezTo>
                  <a:pt x="69" y="65"/>
                  <a:pt x="99" y="72"/>
                  <a:pt x="138" y="70"/>
                </a:cubicBezTo>
                <a:close/>
              </a:path>
            </a:pathLst>
          </a:custGeom>
          <a:solidFill>
            <a:schemeClr val="accent1">
              <a:lumMod val="60000"/>
              <a:lumOff val="40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solidFill>
                <a:schemeClr val="dk1"/>
              </a:solidFill>
              <a:latin typeface="微软雅黑"/>
              <a:ea typeface="微软雅黑"/>
            </a:endParaRPr>
          </a:p>
        </p:txBody>
      </p:sp>
      <p:sp>
        <p:nvSpPr>
          <p:cNvPr id="53" name="Freeform 19"/>
          <p:cNvSpPr/>
          <p:nvPr>
            <p:custDataLst>
              <p:tags r:id="rId20"/>
            </p:custDataLst>
          </p:nvPr>
        </p:nvSpPr>
        <p:spPr bwMode="auto">
          <a:xfrm rot="1800000">
            <a:off x="2005489" y="2747548"/>
            <a:ext cx="153499" cy="55993"/>
          </a:xfrm>
          <a:custGeom>
            <a:gdLst>
              <a:gd name="T0" fmla="*/ 146 w 146"/>
              <a:gd name="T1" fmla="*/ 19 h 53"/>
              <a:gd name="T2" fmla="*/ 44 w 146"/>
              <a:gd name="T3" fmla="*/ 2 h 53"/>
              <a:gd name="T4" fmla="*/ 2 w 146"/>
              <a:gd name="T5" fmla="*/ 21 h 53"/>
              <a:gd name="T6" fmla="*/ 3 w 146"/>
              <a:gd name="T7" fmla="*/ 39 h 53"/>
              <a:gd name="T8" fmla="*/ 60 w 146"/>
              <a:gd name="T9" fmla="*/ 47 h 53"/>
              <a:gd name="T10" fmla="*/ 146 w 146"/>
              <a:gd name="T11" fmla="*/ 19 h 53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146" h="52">
                <a:moveTo>
                  <a:pt x="146" y="19"/>
                </a:moveTo>
                <a:cubicBezTo>
                  <a:pt x="99" y="0"/>
                  <a:pt x="63" y="0"/>
                  <a:pt x="44" y="2"/>
                </a:cubicBezTo>
                <a:cubicBezTo>
                  <a:pt x="30" y="4"/>
                  <a:pt x="8" y="6"/>
                  <a:pt x="2" y="21"/>
                </a:cubicBezTo>
                <a:cubicBezTo>
                  <a:pt x="0" y="26"/>
                  <a:pt x="0" y="33"/>
                  <a:pt x="3" y="39"/>
                </a:cubicBezTo>
                <a:cubicBezTo>
                  <a:pt x="11" y="53"/>
                  <a:pt x="40" y="49"/>
                  <a:pt x="60" y="47"/>
                </a:cubicBezTo>
                <a:cubicBezTo>
                  <a:pt x="81" y="44"/>
                  <a:pt x="111" y="37"/>
                  <a:pt x="146" y="19"/>
                </a:cubicBezTo>
                <a:close/>
              </a:path>
            </a:pathLst>
          </a:custGeom>
          <a:solidFill>
            <a:schemeClr val="accent1">
              <a:lumMod val="60000"/>
              <a:lumOff val="40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solidFill>
                <a:schemeClr val="dk1"/>
              </a:solidFill>
              <a:latin typeface="微软雅黑"/>
              <a:ea typeface="微软雅黑"/>
            </a:endParaRPr>
          </a:p>
        </p:txBody>
      </p:sp>
      <p:sp>
        <p:nvSpPr>
          <p:cNvPr id="54" name="Freeform 20"/>
          <p:cNvSpPr/>
          <p:nvPr>
            <p:custDataLst>
              <p:tags r:id="rId21"/>
            </p:custDataLst>
          </p:nvPr>
        </p:nvSpPr>
        <p:spPr bwMode="auto">
          <a:xfrm rot="1800000">
            <a:off x="2098946" y="2712614"/>
            <a:ext cx="84956" cy="84956"/>
          </a:xfrm>
          <a:custGeom>
            <a:gdLst>
              <a:gd name="T0" fmla="*/ 80 w 80"/>
              <a:gd name="T1" fmla="*/ 81 h 81"/>
              <a:gd name="T2" fmla="*/ 42 w 80"/>
              <a:gd name="T3" fmla="*/ 18 h 81"/>
              <a:gd name="T4" fmla="*/ 13 w 80"/>
              <a:gd name="T5" fmla="*/ 3 h 81"/>
              <a:gd name="T6" fmla="*/ 3 w 80"/>
              <a:gd name="T7" fmla="*/ 12 h 81"/>
              <a:gd name="T8" fmla="*/ 26 w 80"/>
              <a:gd name="T9" fmla="*/ 47 h 81"/>
              <a:gd name="T10" fmla="*/ 80 w 80"/>
              <a:gd name="T11" fmla="*/ 81 h 81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80" h="81">
                <a:moveTo>
                  <a:pt x="80" y="81"/>
                </a:moveTo>
                <a:cubicBezTo>
                  <a:pt x="69" y="46"/>
                  <a:pt x="52" y="27"/>
                  <a:pt x="42" y="18"/>
                </a:cubicBezTo>
                <a:cubicBezTo>
                  <a:pt x="35" y="10"/>
                  <a:pt x="23" y="0"/>
                  <a:pt x="13" y="3"/>
                </a:cubicBezTo>
                <a:cubicBezTo>
                  <a:pt x="9" y="4"/>
                  <a:pt x="5" y="7"/>
                  <a:pt x="3" y="12"/>
                </a:cubicBezTo>
                <a:cubicBezTo>
                  <a:pt x="0" y="23"/>
                  <a:pt x="15" y="37"/>
                  <a:pt x="26" y="47"/>
                </a:cubicBezTo>
                <a:cubicBezTo>
                  <a:pt x="36" y="57"/>
                  <a:pt x="54" y="70"/>
                  <a:pt x="80" y="8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solidFill>
                <a:schemeClr val="dk1"/>
              </a:solidFill>
              <a:latin typeface="微软雅黑"/>
              <a:ea typeface="微软雅黑"/>
            </a:endParaRPr>
          </a:p>
        </p:txBody>
      </p:sp>
      <p:sp>
        <p:nvSpPr>
          <p:cNvPr id="55" name="Freeform 21"/>
          <p:cNvSpPr/>
          <p:nvPr>
            <p:custDataLst>
              <p:tags r:id="rId22"/>
            </p:custDataLst>
          </p:nvPr>
        </p:nvSpPr>
        <p:spPr bwMode="auto">
          <a:xfrm rot="1800000">
            <a:off x="2069187" y="2737912"/>
            <a:ext cx="105230" cy="54062"/>
          </a:xfrm>
          <a:custGeom>
            <a:gdLst>
              <a:gd name="T0" fmla="*/ 99 w 99"/>
              <a:gd name="T1" fmla="*/ 50 h 51"/>
              <a:gd name="T2" fmla="*/ 38 w 99"/>
              <a:gd name="T3" fmla="*/ 8 h 51"/>
              <a:gd name="T4" fmla="*/ 5 w 99"/>
              <a:gd name="T5" fmla="*/ 7 h 51"/>
              <a:gd name="T6" fmla="*/ 0 w 99"/>
              <a:gd name="T7" fmla="*/ 19 h 51"/>
              <a:gd name="T8" fmla="*/ 35 w 99"/>
              <a:gd name="T9" fmla="*/ 42 h 51"/>
              <a:gd name="T10" fmla="*/ 99 w 99"/>
              <a:gd name="T11" fmla="*/ 50 h 51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99" h="51">
                <a:moveTo>
                  <a:pt x="99" y="50"/>
                </a:moveTo>
                <a:cubicBezTo>
                  <a:pt x="74" y="23"/>
                  <a:pt x="51" y="12"/>
                  <a:pt x="38" y="8"/>
                </a:cubicBezTo>
                <a:cubicBezTo>
                  <a:pt x="28" y="5"/>
                  <a:pt x="14" y="0"/>
                  <a:pt x="5" y="7"/>
                </a:cubicBezTo>
                <a:cubicBezTo>
                  <a:pt x="2" y="10"/>
                  <a:pt x="0" y="15"/>
                  <a:pt x="0" y="19"/>
                </a:cubicBezTo>
                <a:cubicBezTo>
                  <a:pt x="2" y="31"/>
                  <a:pt x="21" y="37"/>
                  <a:pt x="35" y="42"/>
                </a:cubicBezTo>
                <a:cubicBezTo>
                  <a:pt x="49" y="46"/>
                  <a:pt x="71" y="51"/>
                  <a:pt x="99" y="5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solidFill>
                <a:schemeClr val="dk1"/>
              </a:solidFill>
              <a:latin typeface="微软雅黑"/>
              <a:ea typeface="微软雅黑"/>
            </a:endParaRPr>
          </a:p>
        </p:txBody>
      </p:sp>
      <p:sp>
        <p:nvSpPr>
          <p:cNvPr id="56" name="Freeform 22"/>
          <p:cNvSpPr/>
          <p:nvPr>
            <p:custDataLst>
              <p:tags r:id="rId23"/>
            </p:custDataLst>
          </p:nvPr>
        </p:nvSpPr>
        <p:spPr bwMode="auto">
          <a:xfrm rot="1800000">
            <a:off x="2050009" y="2770941"/>
            <a:ext cx="111021" cy="40546"/>
          </a:xfrm>
          <a:custGeom>
            <a:gdLst>
              <a:gd name="T0" fmla="*/ 105 w 105"/>
              <a:gd name="T1" fmla="*/ 14 h 38"/>
              <a:gd name="T2" fmla="*/ 32 w 105"/>
              <a:gd name="T3" fmla="*/ 2 h 38"/>
              <a:gd name="T4" fmla="*/ 2 w 105"/>
              <a:gd name="T5" fmla="*/ 15 h 38"/>
              <a:gd name="T6" fmla="*/ 2 w 105"/>
              <a:gd name="T7" fmla="*/ 28 h 38"/>
              <a:gd name="T8" fmla="*/ 44 w 105"/>
              <a:gd name="T9" fmla="*/ 34 h 38"/>
              <a:gd name="T10" fmla="*/ 105 w 105"/>
              <a:gd name="T11" fmla="*/ 14 h 38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105" h="38">
                <a:moveTo>
                  <a:pt x="105" y="14"/>
                </a:moveTo>
                <a:cubicBezTo>
                  <a:pt x="71" y="0"/>
                  <a:pt x="46" y="0"/>
                  <a:pt x="32" y="2"/>
                </a:cubicBezTo>
                <a:cubicBezTo>
                  <a:pt x="22" y="3"/>
                  <a:pt x="6" y="5"/>
                  <a:pt x="2" y="15"/>
                </a:cubicBezTo>
                <a:cubicBezTo>
                  <a:pt x="0" y="19"/>
                  <a:pt x="0" y="24"/>
                  <a:pt x="2" y="28"/>
                </a:cubicBezTo>
                <a:cubicBezTo>
                  <a:pt x="8" y="38"/>
                  <a:pt x="29" y="36"/>
                  <a:pt x="44" y="34"/>
                </a:cubicBezTo>
                <a:cubicBezTo>
                  <a:pt x="58" y="32"/>
                  <a:pt x="80" y="27"/>
                  <a:pt x="105" y="1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solidFill>
                <a:schemeClr val="dk1"/>
              </a:solidFill>
              <a:latin typeface="微软雅黑"/>
              <a:ea typeface="微软雅黑"/>
            </a:endParaRPr>
          </a:p>
        </p:txBody>
      </p:sp>
      <p:sp>
        <p:nvSpPr>
          <p:cNvPr id="57" name="Freeform 23"/>
          <p:cNvSpPr/>
          <p:nvPr>
            <p:custDataLst>
              <p:tags r:id="rId24"/>
            </p:custDataLst>
          </p:nvPr>
        </p:nvSpPr>
        <p:spPr bwMode="auto">
          <a:xfrm rot="1800000">
            <a:off x="2116612" y="2766413"/>
            <a:ext cx="62752" cy="68543"/>
          </a:xfrm>
          <a:custGeom>
            <a:gdLst>
              <a:gd name="T0" fmla="*/ 29 w 60"/>
              <a:gd name="T1" fmla="*/ 4 h 65"/>
              <a:gd name="T2" fmla="*/ 17 w 60"/>
              <a:gd name="T3" fmla="*/ 3 h 65"/>
              <a:gd name="T4" fmla="*/ 25 w 60"/>
              <a:gd name="T5" fmla="*/ 23 h 65"/>
              <a:gd name="T6" fmla="*/ 7 w 60"/>
              <a:gd name="T7" fmla="*/ 23 h 65"/>
              <a:gd name="T8" fmla="*/ 18 w 60"/>
              <a:gd name="T9" fmla="*/ 38 h 65"/>
              <a:gd name="T10" fmla="*/ 1 w 60"/>
              <a:gd name="T11" fmla="*/ 44 h 65"/>
              <a:gd name="T12" fmla="*/ 10 w 60"/>
              <a:gd name="T13" fmla="*/ 56 h 65"/>
              <a:gd name="T14" fmla="*/ 53 w 60"/>
              <a:gd name="T15" fmla="*/ 49 h 65"/>
              <a:gd name="T16" fmla="*/ 29 w 60"/>
              <a:gd name="T17" fmla="*/ 4 h 65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60" h="65">
                <a:moveTo>
                  <a:pt x="29" y="4"/>
                </a:moveTo>
                <a:cubicBezTo>
                  <a:pt x="28" y="3"/>
                  <a:pt x="19" y="0"/>
                  <a:pt x="17" y="3"/>
                </a:cubicBezTo>
                <a:cubicBezTo>
                  <a:pt x="14" y="6"/>
                  <a:pt x="17" y="14"/>
                  <a:pt x="25" y="23"/>
                </a:cubicBezTo>
                <a:cubicBezTo>
                  <a:pt x="16" y="19"/>
                  <a:pt x="9" y="20"/>
                  <a:pt x="7" y="23"/>
                </a:cubicBezTo>
                <a:cubicBezTo>
                  <a:pt x="5" y="26"/>
                  <a:pt x="9" y="33"/>
                  <a:pt x="18" y="38"/>
                </a:cubicBezTo>
                <a:cubicBezTo>
                  <a:pt x="10" y="35"/>
                  <a:pt x="2" y="39"/>
                  <a:pt x="1" y="44"/>
                </a:cubicBezTo>
                <a:cubicBezTo>
                  <a:pt x="0" y="48"/>
                  <a:pt x="3" y="53"/>
                  <a:pt x="10" y="56"/>
                </a:cubicBezTo>
                <a:cubicBezTo>
                  <a:pt x="28" y="65"/>
                  <a:pt x="47" y="60"/>
                  <a:pt x="53" y="49"/>
                </a:cubicBezTo>
                <a:cubicBezTo>
                  <a:pt x="60" y="37"/>
                  <a:pt x="53" y="13"/>
                  <a:pt x="29" y="4"/>
                </a:cubicBezTo>
                <a:close/>
              </a:path>
            </a:pathLst>
          </a:custGeom>
          <a:solidFill>
            <a:srgbClr val="DAED85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solidFill>
                <a:schemeClr val="dk1"/>
              </a:solidFill>
              <a:latin typeface="微软雅黑"/>
              <a:ea typeface="微软雅黑"/>
            </a:endParaRPr>
          </a:p>
        </p:txBody>
      </p:sp>
      <p:sp>
        <p:nvSpPr>
          <p:cNvPr id="58" name="Freeform 24"/>
          <p:cNvSpPr/>
          <p:nvPr>
            <p:custDataLst>
              <p:tags r:id="rId25"/>
            </p:custDataLst>
          </p:nvPr>
        </p:nvSpPr>
        <p:spPr bwMode="auto">
          <a:xfrm rot="1800000">
            <a:off x="2221667" y="2777422"/>
            <a:ext cx="90749" cy="114882"/>
          </a:xfrm>
          <a:custGeom>
            <a:gdLst>
              <a:gd name="T0" fmla="*/ 86 w 86"/>
              <a:gd name="T1" fmla="*/ 109 h 109"/>
              <a:gd name="T2" fmla="*/ 47 w 86"/>
              <a:gd name="T3" fmla="*/ 31 h 109"/>
              <a:gd name="T4" fmla="*/ 0 w 86"/>
              <a:gd name="T5" fmla="*/ 0 h 109"/>
              <a:gd name="T6" fmla="*/ 23 w 86"/>
              <a:gd name="T7" fmla="*/ 38 h 109"/>
              <a:gd name="T8" fmla="*/ 53 w 86"/>
              <a:gd name="T9" fmla="*/ 97 h 109"/>
              <a:gd name="T10" fmla="*/ 86 w 86"/>
              <a:gd name="T11" fmla="*/ 109 h 109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86" h="109">
                <a:moveTo>
                  <a:pt x="86" y="109"/>
                </a:moveTo>
                <a:cubicBezTo>
                  <a:pt x="84" y="96"/>
                  <a:pt x="77" y="61"/>
                  <a:pt x="47" y="31"/>
                </a:cubicBezTo>
                <a:cubicBezTo>
                  <a:pt x="30" y="14"/>
                  <a:pt x="12" y="5"/>
                  <a:pt x="0" y="0"/>
                </a:cubicBezTo>
                <a:cubicBezTo>
                  <a:pt x="6" y="9"/>
                  <a:pt x="15" y="21"/>
                  <a:pt x="23" y="38"/>
                </a:cubicBezTo>
                <a:cubicBezTo>
                  <a:pt x="37" y="67"/>
                  <a:pt x="37" y="84"/>
                  <a:pt x="53" y="97"/>
                </a:cubicBezTo>
                <a:cubicBezTo>
                  <a:pt x="63" y="105"/>
                  <a:pt x="75" y="109"/>
                  <a:pt x="86" y="109"/>
                </a:cubicBezTo>
                <a:close/>
              </a:path>
            </a:pathLst>
          </a:custGeom>
          <a:solidFill>
            <a:srgbClr val="C4E364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solidFill>
                <a:schemeClr val="dk1"/>
              </a:solidFill>
              <a:latin typeface="微软雅黑"/>
              <a:ea typeface="微软雅黑"/>
            </a:endParaRPr>
          </a:p>
        </p:txBody>
      </p:sp>
      <p:sp>
        <p:nvSpPr>
          <p:cNvPr id="59" name="Freeform 25"/>
          <p:cNvSpPr/>
          <p:nvPr>
            <p:custDataLst>
              <p:tags r:id="rId26"/>
            </p:custDataLst>
          </p:nvPr>
        </p:nvSpPr>
        <p:spPr bwMode="auto">
          <a:xfrm rot="1800000">
            <a:off x="2183998" y="2776989"/>
            <a:ext cx="342719" cy="329200"/>
          </a:xfrm>
          <a:custGeom>
            <a:gdLst>
              <a:gd name="T0" fmla="*/ 0 w 325"/>
              <a:gd name="T1" fmla="*/ 304 h 312"/>
              <a:gd name="T2" fmla="*/ 173 w 325"/>
              <a:gd name="T3" fmla="*/ 106 h 312"/>
              <a:gd name="T4" fmla="*/ 316 w 325"/>
              <a:gd name="T5" fmla="*/ 0 h 312"/>
              <a:gd name="T6" fmla="*/ 325 w 325"/>
              <a:gd name="T7" fmla="*/ 15 h 312"/>
              <a:gd name="T8" fmla="*/ 182 w 325"/>
              <a:gd name="T9" fmla="*/ 117 h 312"/>
              <a:gd name="T10" fmla="*/ 12 w 325"/>
              <a:gd name="T11" fmla="*/ 312 h 312"/>
              <a:gd name="T12" fmla="*/ 0 w 325"/>
              <a:gd name="T13" fmla="*/ 304 h 312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325" h="312">
                <a:moveTo>
                  <a:pt x="0" y="304"/>
                </a:moveTo>
                <a:cubicBezTo>
                  <a:pt x="39" y="246"/>
                  <a:pt x="95" y="175"/>
                  <a:pt x="173" y="106"/>
                </a:cubicBezTo>
                <a:cubicBezTo>
                  <a:pt x="223" y="61"/>
                  <a:pt x="272" y="27"/>
                  <a:pt x="316" y="0"/>
                </a:cubicBezTo>
                <a:cubicBezTo>
                  <a:pt x="319" y="5"/>
                  <a:pt x="322" y="10"/>
                  <a:pt x="325" y="15"/>
                </a:cubicBezTo>
                <a:cubicBezTo>
                  <a:pt x="282" y="40"/>
                  <a:pt x="233" y="73"/>
                  <a:pt x="182" y="117"/>
                </a:cubicBezTo>
                <a:cubicBezTo>
                  <a:pt x="103" y="185"/>
                  <a:pt x="49" y="256"/>
                  <a:pt x="12" y="312"/>
                </a:cubicBezTo>
                <a:cubicBezTo>
                  <a:pt x="8" y="310"/>
                  <a:pt x="4" y="307"/>
                  <a:pt x="0" y="304"/>
                </a:cubicBezTo>
                <a:close/>
              </a:path>
            </a:pathLst>
          </a:custGeom>
          <a:solidFill>
            <a:srgbClr val="C4E364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solidFill>
                <a:schemeClr val="dk1"/>
              </a:solidFill>
              <a:latin typeface="微软雅黑"/>
              <a:ea typeface="微软雅黑"/>
            </a:endParaRPr>
          </a:p>
        </p:txBody>
      </p:sp>
      <p:sp>
        <p:nvSpPr>
          <p:cNvPr id="60" name="Freeform 26"/>
          <p:cNvSpPr/>
          <p:nvPr>
            <p:custDataLst>
              <p:tags r:id="rId27"/>
            </p:custDataLst>
          </p:nvPr>
        </p:nvSpPr>
        <p:spPr bwMode="auto">
          <a:xfrm rot="1800000">
            <a:off x="1987869" y="2876330"/>
            <a:ext cx="278037" cy="263554"/>
          </a:xfrm>
          <a:custGeom>
            <a:gdLst>
              <a:gd name="T0" fmla="*/ 249 w 264"/>
              <a:gd name="T1" fmla="*/ 108 h 250"/>
              <a:gd name="T2" fmla="*/ 221 w 264"/>
              <a:gd name="T3" fmla="*/ 102 h 250"/>
              <a:gd name="T4" fmla="*/ 191 w 264"/>
              <a:gd name="T5" fmla="*/ 105 h 250"/>
              <a:gd name="T6" fmla="*/ 221 w 264"/>
              <a:gd name="T7" fmla="*/ 86 h 250"/>
              <a:gd name="T8" fmla="*/ 230 w 264"/>
              <a:gd name="T9" fmla="*/ 49 h 250"/>
              <a:gd name="T10" fmla="*/ 219 w 264"/>
              <a:gd name="T11" fmla="*/ 36 h 250"/>
              <a:gd name="T12" fmla="*/ 179 w 264"/>
              <a:gd name="T13" fmla="*/ 51 h 250"/>
              <a:gd name="T14" fmla="*/ 155 w 264"/>
              <a:gd name="T15" fmla="*/ 77 h 250"/>
              <a:gd name="T16" fmla="*/ 169 w 264"/>
              <a:gd name="T17" fmla="*/ 43 h 250"/>
              <a:gd name="T18" fmla="*/ 155 w 264"/>
              <a:gd name="T19" fmla="*/ 5 h 250"/>
              <a:gd name="T20" fmla="*/ 138 w 264"/>
              <a:gd name="T21" fmla="*/ 1 h 250"/>
              <a:gd name="T22" fmla="*/ 111 w 264"/>
              <a:gd name="T23" fmla="*/ 39 h 250"/>
              <a:gd name="T24" fmla="*/ 110 w 264"/>
              <a:gd name="T25" fmla="*/ 56 h 250"/>
              <a:gd name="T26" fmla="*/ 94 w 264"/>
              <a:gd name="T27" fmla="*/ 28 h 250"/>
              <a:gd name="T28" fmla="*/ 66 w 264"/>
              <a:gd name="T29" fmla="*/ 8 h 250"/>
              <a:gd name="T30" fmla="*/ 44 w 264"/>
              <a:gd name="T31" fmla="*/ 27 h 250"/>
              <a:gd name="T32" fmla="*/ 63 w 264"/>
              <a:gd name="T33" fmla="*/ 74 h 250"/>
              <a:gd name="T34" fmla="*/ 70 w 264"/>
              <a:gd name="T35" fmla="*/ 82 h 250"/>
              <a:gd name="T36" fmla="*/ 45 w 264"/>
              <a:gd name="T37" fmla="*/ 73 h 250"/>
              <a:gd name="T38" fmla="*/ 6 w 264"/>
              <a:gd name="T39" fmla="*/ 83 h 250"/>
              <a:gd name="T40" fmla="*/ 1 w 264"/>
              <a:gd name="T41" fmla="*/ 99 h 250"/>
              <a:gd name="T42" fmla="*/ 28 w 264"/>
              <a:gd name="T43" fmla="*/ 122 h 250"/>
              <a:gd name="T44" fmla="*/ 62 w 264"/>
              <a:gd name="T45" fmla="*/ 128 h 250"/>
              <a:gd name="T46" fmla="*/ 24 w 264"/>
              <a:gd name="T47" fmla="*/ 139 h 250"/>
              <a:gd name="T48" fmla="*/ 3 w 264"/>
              <a:gd name="T49" fmla="*/ 167 h 250"/>
              <a:gd name="T50" fmla="*/ 9 w 264"/>
              <a:gd name="T51" fmla="*/ 183 h 250"/>
              <a:gd name="T52" fmla="*/ 58 w 264"/>
              <a:gd name="T53" fmla="*/ 180 h 250"/>
              <a:gd name="T54" fmla="*/ 68 w 264"/>
              <a:gd name="T55" fmla="*/ 171 h 250"/>
              <a:gd name="T56" fmla="*/ 57 w 264"/>
              <a:gd name="T57" fmla="*/ 194 h 250"/>
              <a:gd name="T58" fmla="*/ 65 w 264"/>
              <a:gd name="T59" fmla="*/ 242 h 250"/>
              <a:gd name="T60" fmla="*/ 81 w 264"/>
              <a:gd name="T61" fmla="*/ 248 h 250"/>
              <a:gd name="T62" fmla="*/ 111 w 264"/>
              <a:gd name="T63" fmla="*/ 213 h 250"/>
              <a:gd name="T64" fmla="*/ 114 w 264"/>
              <a:gd name="T65" fmla="*/ 187 h 250"/>
              <a:gd name="T66" fmla="*/ 116 w 264"/>
              <a:gd name="T67" fmla="*/ 214 h 250"/>
              <a:gd name="T68" fmla="*/ 150 w 264"/>
              <a:gd name="T69" fmla="*/ 249 h 250"/>
              <a:gd name="T70" fmla="*/ 166 w 264"/>
              <a:gd name="T71" fmla="*/ 244 h 250"/>
              <a:gd name="T72" fmla="*/ 169 w 264"/>
              <a:gd name="T73" fmla="*/ 204 h 250"/>
              <a:gd name="T74" fmla="*/ 158 w 264"/>
              <a:gd name="T75" fmla="*/ 180 h 250"/>
              <a:gd name="T76" fmla="*/ 174 w 264"/>
              <a:gd name="T77" fmla="*/ 201 h 250"/>
              <a:gd name="T78" fmla="*/ 218 w 264"/>
              <a:gd name="T79" fmla="*/ 218 h 250"/>
              <a:gd name="T80" fmla="*/ 230 w 264"/>
              <a:gd name="T81" fmla="*/ 205 h 250"/>
              <a:gd name="T82" fmla="*/ 210 w 264"/>
              <a:gd name="T83" fmla="*/ 165 h 250"/>
              <a:gd name="T84" fmla="*/ 187 w 264"/>
              <a:gd name="T85" fmla="*/ 151 h 250"/>
              <a:gd name="T86" fmla="*/ 231 w 264"/>
              <a:gd name="T87" fmla="*/ 156 h 250"/>
              <a:gd name="T88" fmla="*/ 259 w 264"/>
              <a:gd name="T89" fmla="*/ 140 h 250"/>
              <a:gd name="T90" fmla="*/ 249 w 264"/>
              <a:gd name="T91" fmla="*/ 108 h 250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</a:cxnLst>
            <a:rect l="0" t="0" r="r" b="b"/>
            <a:pathLst>
              <a:path w="264" h="250">
                <a:moveTo>
                  <a:pt x="249" y="108"/>
                </a:moveTo>
                <a:cubicBezTo>
                  <a:pt x="242" y="102"/>
                  <a:pt x="233" y="102"/>
                  <a:pt x="221" y="102"/>
                </a:cubicBezTo>
                <a:cubicBezTo>
                  <a:pt x="204" y="102"/>
                  <a:pt x="191" y="107"/>
                  <a:pt x="191" y="105"/>
                </a:cubicBezTo>
                <a:cubicBezTo>
                  <a:pt x="190" y="104"/>
                  <a:pt x="209" y="102"/>
                  <a:pt x="221" y="86"/>
                </a:cubicBezTo>
                <a:cubicBezTo>
                  <a:pt x="224" y="83"/>
                  <a:pt x="237" y="66"/>
                  <a:pt x="230" y="49"/>
                </a:cubicBezTo>
                <a:cubicBezTo>
                  <a:pt x="229" y="47"/>
                  <a:pt x="226" y="40"/>
                  <a:pt x="219" y="36"/>
                </a:cubicBezTo>
                <a:cubicBezTo>
                  <a:pt x="206" y="31"/>
                  <a:pt x="191" y="43"/>
                  <a:pt x="179" y="51"/>
                </a:cubicBezTo>
                <a:cubicBezTo>
                  <a:pt x="173" y="56"/>
                  <a:pt x="164" y="64"/>
                  <a:pt x="155" y="77"/>
                </a:cubicBezTo>
                <a:cubicBezTo>
                  <a:pt x="159" y="72"/>
                  <a:pt x="168" y="60"/>
                  <a:pt x="169" y="43"/>
                </a:cubicBezTo>
                <a:cubicBezTo>
                  <a:pt x="169" y="38"/>
                  <a:pt x="170" y="14"/>
                  <a:pt x="155" y="5"/>
                </a:cubicBezTo>
                <a:cubicBezTo>
                  <a:pt x="153" y="3"/>
                  <a:pt x="147" y="0"/>
                  <a:pt x="138" y="1"/>
                </a:cubicBezTo>
                <a:cubicBezTo>
                  <a:pt x="118" y="4"/>
                  <a:pt x="111" y="36"/>
                  <a:pt x="111" y="39"/>
                </a:cubicBezTo>
                <a:cubicBezTo>
                  <a:pt x="109" y="46"/>
                  <a:pt x="109" y="52"/>
                  <a:pt x="110" y="56"/>
                </a:cubicBezTo>
                <a:cubicBezTo>
                  <a:pt x="107" y="50"/>
                  <a:pt x="103" y="39"/>
                  <a:pt x="94" y="28"/>
                </a:cubicBezTo>
                <a:cubicBezTo>
                  <a:pt x="86" y="18"/>
                  <a:pt x="78" y="8"/>
                  <a:pt x="66" y="8"/>
                </a:cubicBezTo>
                <a:cubicBezTo>
                  <a:pt x="56" y="9"/>
                  <a:pt x="47" y="18"/>
                  <a:pt x="44" y="27"/>
                </a:cubicBezTo>
                <a:cubicBezTo>
                  <a:pt x="39" y="44"/>
                  <a:pt x="53" y="64"/>
                  <a:pt x="63" y="74"/>
                </a:cubicBezTo>
                <a:cubicBezTo>
                  <a:pt x="66" y="77"/>
                  <a:pt x="71" y="81"/>
                  <a:pt x="70" y="82"/>
                </a:cubicBezTo>
                <a:cubicBezTo>
                  <a:pt x="69" y="83"/>
                  <a:pt x="59" y="75"/>
                  <a:pt x="45" y="73"/>
                </a:cubicBezTo>
                <a:cubicBezTo>
                  <a:pt x="41" y="73"/>
                  <a:pt x="17" y="69"/>
                  <a:pt x="6" y="83"/>
                </a:cubicBezTo>
                <a:cubicBezTo>
                  <a:pt x="5" y="84"/>
                  <a:pt x="0" y="91"/>
                  <a:pt x="1" y="99"/>
                </a:cubicBezTo>
                <a:cubicBezTo>
                  <a:pt x="3" y="112"/>
                  <a:pt x="18" y="118"/>
                  <a:pt x="28" y="122"/>
                </a:cubicBezTo>
                <a:cubicBezTo>
                  <a:pt x="34" y="125"/>
                  <a:pt x="46" y="129"/>
                  <a:pt x="62" y="128"/>
                </a:cubicBezTo>
                <a:cubicBezTo>
                  <a:pt x="54" y="128"/>
                  <a:pt x="39" y="129"/>
                  <a:pt x="24" y="139"/>
                </a:cubicBezTo>
                <a:cubicBezTo>
                  <a:pt x="17" y="144"/>
                  <a:pt x="3" y="153"/>
                  <a:pt x="3" y="167"/>
                </a:cubicBezTo>
                <a:cubicBezTo>
                  <a:pt x="3" y="168"/>
                  <a:pt x="3" y="176"/>
                  <a:pt x="9" y="183"/>
                </a:cubicBezTo>
                <a:cubicBezTo>
                  <a:pt x="20" y="194"/>
                  <a:pt x="44" y="190"/>
                  <a:pt x="58" y="180"/>
                </a:cubicBezTo>
                <a:cubicBezTo>
                  <a:pt x="63" y="176"/>
                  <a:pt x="67" y="171"/>
                  <a:pt x="68" y="171"/>
                </a:cubicBezTo>
                <a:cubicBezTo>
                  <a:pt x="69" y="172"/>
                  <a:pt x="61" y="181"/>
                  <a:pt x="57" y="194"/>
                </a:cubicBezTo>
                <a:cubicBezTo>
                  <a:pt x="53" y="208"/>
                  <a:pt x="52" y="230"/>
                  <a:pt x="65" y="242"/>
                </a:cubicBezTo>
                <a:cubicBezTo>
                  <a:pt x="67" y="243"/>
                  <a:pt x="73" y="249"/>
                  <a:pt x="81" y="248"/>
                </a:cubicBezTo>
                <a:cubicBezTo>
                  <a:pt x="99" y="248"/>
                  <a:pt x="110" y="216"/>
                  <a:pt x="111" y="213"/>
                </a:cubicBezTo>
                <a:cubicBezTo>
                  <a:pt x="114" y="202"/>
                  <a:pt x="114" y="193"/>
                  <a:pt x="114" y="187"/>
                </a:cubicBezTo>
                <a:cubicBezTo>
                  <a:pt x="113" y="194"/>
                  <a:pt x="113" y="204"/>
                  <a:pt x="116" y="214"/>
                </a:cubicBezTo>
                <a:cubicBezTo>
                  <a:pt x="117" y="216"/>
                  <a:pt x="128" y="247"/>
                  <a:pt x="150" y="249"/>
                </a:cubicBezTo>
                <a:cubicBezTo>
                  <a:pt x="152" y="249"/>
                  <a:pt x="160" y="250"/>
                  <a:pt x="166" y="244"/>
                </a:cubicBezTo>
                <a:cubicBezTo>
                  <a:pt x="178" y="234"/>
                  <a:pt x="172" y="213"/>
                  <a:pt x="169" y="204"/>
                </a:cubicBezTo>
                <a:cubicBezTo>
                  <a:pt x="166" y="193"/>
                  <a:pt x="161" y="185"/>
                  <a:pt x="158" y="180"/>
                </a:cubicBezTo>
                <a:cubicBezTo>
                  <a:pt x="161" y="185"/>
                  <a:pt x="166" y="194"/>
                  <a:pt x="174" y="201"/>
                </a:cubicBezTo>
                <a:cubicBezTo>
                  <a:pt x="179" y="206"/>
                  <a:pt x="201" y="225"/>
                  <a:pt x="218" y="218"/>
                </a:cubicBezTo>
                <a:cubicBezTo>
                  <a:pt x="219" y="217"/>
                  <a:pt x="227" y="213"/>
                  <a:pt x="230" y="205"/>
                </a:cubicBezTo>
                <a:cubicBezTo>
                  <a:pt x="236" y="188"/>
                  <a:pt x="214" y="169"/>
                  <a:pt x="210" y="165"/>
                </a:cubicBezTo>
                <a:cubicBezTo>
                  <a:pt x="199" y="155"/>
                  <a:pt x="186" y="152"/>
                  <a:pt x="187" y="151"/>
                </a:cubicBezTo>
                <a:cubicBezTo>
                  <a:pt x="187" y="149"/>
                  <a:pt x="207" y="160"/>
                  <a:pt x="231" y="156"/>
                </a:cubicBezTo>
                <a:cubicBezTo>
                  <a:pt x="239" y="154"/>
                  <a:pt x="254" y="152"/>
                  <a:pt x="259" y="140"/>
                </a:cubicBezTo>
                <a:cubicBezTo>
                  <a:pt x="264" y="129"/>
                  <a:pt x="258" y="115"/>
                  <a:pt x="249" y="108"/>
                </a:cubicBezTo>
                <a:close/>
              </a:path>
            </a:pathLst>
          </a:custGeom>
          <a:solidFill>
            <a:schemeClr val="accent1">
              <a:lumMod val="60000"/>
              <a:lumOff val="40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solidFill>
                <a:schemeClr val="dk1"/>
              </a:solidFill>
              <a:latin typeface="微软雅黑"/>
              <a:ea typeface="微软雅黑"/>
            </a:endParaRPr>
          </a:p>
        </p:txBody>
      </p:sp>
      <p:sp>
        <p:nvSpPr>
          <p:cNvPr id="61" name="Freeform 27"/>
          <p:cNvSpPr/>
          <p:nvPr>
            <p:custDataLst>
              <p:tags r:id="rId28"/>
            </p:custDataLst>
          </p:nvPr>
        </p:nvSpPr>
        <p:spPr bwMode="auto">
          <a:xfrm rot="1800000">
            <a:off x="2031652" y="2912262"/>
            <a:ext cx="186323" cy="181494"/>
          </a:xfrm>
          <a:custGeom>
            <a:gdLst>
              <a:gd name="T0" fmla="*/ 174 w 176"/>
              <a:gd name="T1" fmla="*/ 84 h 172"/>
              <a:gd name="T2" fmla="*/ 131 w 176"/>
              <a:gd name="T3" fmla="*/ 75 h 172"/>
              <a:gd name="T4" fmla="*/ 158 w 176"/>
              <a:gd name="T5" fmla="*/ 42 h 172"/>
              <a:gd name="T6" fmla="*/ 152 w 176"/>
              <a:gd name="T7" fmla="*/ 32 h 172"/>
              <a:gd name="T8" fmla="*/ 112 w 176"/>
              <a:gd name="T9" fmla="*/ 46 h 172"/>
              <a:gd name="T10" fmla="*/ 106 w 176"/>
              <a:gd name="T11" fmla="*/ 4 h 172"/>
              <a:gd name="T12" fmla="*/ 95 w 176"/>
              <a:gd name="T13" fmla="*/ 2 h 172"/>
              <a:gd name="T14" fmla="*/ 77 w 176"/>
              <a:gd name="T15" fmla="*/ 47 h 172"/>
              <a:gd name="T16" fmla="*/ 43 w 176"/>
              <a:gd name="T17" fmla="*/ 7 h 172"/>
              <a:gd name="T18" fmla="*/ 33 w 176"/>
              <a:gd name="T19" fmla="*/ 12 h 172"/>
              <a:gd name="T20" fmla="*/ 47 w 176"/>
              <a:gd name="T21" fmla="*/ 58 h 172"/>
              <a:gd name="T22" fmla="*/ 4 w 176"/>
              <a:gd name="T23" fmla="*/ 59 h 172"/>
              <a:gd name="T24" fmla="*/ 0 w 176"/>
              <a:gd name="T25" fmla="*/ 70 h 172"/>
              <a:gd name="T26" fmla="*/ 34 w 176"/>
              <a:gd name="T27" fmla="*/ 90 h 172"/>
              <a:gd name="T28" fmla="*/ 4 w 176"/>
              <a:gd name="T29" fmla="*/ 118 h 172"/>
              <a:gd name="T30" fmla="*/ 9 w 176"/>
              <a:gd name="T31" fmla="*/ 129 h 172"/>
              <a:gd name="T32" fmla="*/ 54 w 176"/>
              <a:gd name="T33" fmla="*/ 115 h 172"/>
              <a:gd name="T34" fmla="*/ 38 w 176"/>
              <a:gd name="T35" fmla="*/ 160 h 172"/>
              <a:gd name="T36" fmla="*/ 55 w 176"/>
              <a:gd name="T37" fmla="*/ 166 h 172"/>
              <a:gd name="T38" fmla="*/ 81 w 176"/>
              <a:gd name="T39" fmla="*/ 123 h 172"/>
              <a:gd name="T40" fmla="*/ 95 w 176"/>
              <a:gd name="T41" fmla="*/ 170 h 172"/>
              <a:gd name="T42" fmla="*/ 112 w 176"/>
              <a:gd name="T43" fmla="*/ 166 h 172"/>
              <a:gd name="T44" fmla="*/ 106 w 176"/>
              <a:gd name="T45" fmla="*/ 121 h 172"/>
              <a:gd name="T46" fmla="*/ 146 w 176"/>
              <a:gd name="T47" fmla="*/ 152 h 172"/>
              <a:gd name="T48" fmla="*/ 157 w 176"/>
              <a:gd name="T49" fmla="*/ 143 h 172"/>
              <a:gd name="T50" fmla="*/ 130 w 176"/>
              <a:gd name="T51" fmla="*/ 105 h 172"/>
              <a:gd name="T52" fmla="*/ 173 w 176"/>
              <a:gd name="T53" fmla="*/ 96 h 172"/>
              <a:gd name="T54" fmla="*/ 174 w 176"/>
              <a:gd name="T55" fmla="*/ 84 h 172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</a:cxnLst>
            <a:rect l="0" t="0" r="r" b="b"/>
            <a:pathLst>
              <a:path w="176" h="172">
                <a:moveTo>
                  <a:pt x="174" y="84"/>
                </a:moveTo>
                <a:cubicBezTo>
                  <a:pt x="171" y="75"/>
                  <a:pt x="153" y="70"/>
                  <a:pt x="131" y="75"/>
                </a:cubicBezTo>
                <a:cubicBezTo>
                  <a:pt x="149" y="67"/>
                  <a:pt x="160" y="53"/>
                  <a:pt x="158" y="42"/>
                </a:cubicBezTo>
                <a:cubicBezTo>
                  <a:pt x="158" y="41"/>
                  <a:pt x="156" y="35"/>
                  <a:pt x="152" y="32"/>
                </a:cubicBezTo>
                <a:cubicBezTo>
                  <a:pt x="143" y="26"/>
                  <a:pt x="127" y="31"/>
                  <a:pt x="112" y="46"/>
                </a:cubicBezTo>
                <a:cubicBezTo>
                  <a:pt x="119" y="27"/>
                  <a:pt x="116" y="10"/>
                  <a:pt x="106" y="4"/>
                </a:cubicBezTo>
                <a:cubicBezTo>
                  <a:pt x="105" y="4"/>
                  <a:pt x="100" y="0"/>
                  <a:pt x="95" y="2"/>
                </a:cubicBezTo>
                <a:cubicBezTo>
                  <a:pt x="84" y="4"/>
                  <a:pt x="76" y="22"/>
                  <a:pt x="77" y="47"/>
                </a:cubicBezTo>
                <a:cubicBezTo>
                  <a:pt x="69" y="22"/>
                  <a:pt x="55" y="6"/>
                  <a:pt x="43" y="7"/>
                </a:cubicBezTo>
                <a:cubicBezTo>
                  <a:pt x="42" y="7"/>
                  <a:pt x="36" y="8"/>
                  <a:pt x="33" y="12"/>
                </a:cubicBezTo>
                <a:cubicBezTo>
                  <a:pt x="26" y="21"/>
                  <a:pt x="31" y="40"/>
                  <a:pt x="47" y="58"/>
                </a:cubicBezTo>
                <a:cubicBezTo>
                  <a:pt x="28" y="50"/>
                  <a:pt x="11" y="50"/>
                  <a:pt x="4" y="59"/>
                </a:cubicBezTo>
                <a:cubicBezTo>
                  <a:pt x="3" y="60"/>
                  <a:pt x="0" y="64"/>
                  <a:pt x="0" y="70"/>
                </a:cubicBezTo>
                <a:cubicBezTo>
                  <a:pt x="2" y="80"/>
                  <a:pt x="15" y="89"/>
                  <a:pt x="34" y="90"/>
                </a:cubicBezTo>
                <a:cubicBezTo>
                  <a:pt x="16" y="95"/>
                  <a:pt x="4" y="107"/>
                  <a:pt x="4" y="118"/>
                </a:cubicBezTo>
                <a:cubicBezTo>
                  <a:pt x="5" y="120"/>
                  <a:pt x="5" y="126"/>
                  <a:pt x="9" y="129"/>
                </a:cubicBezTo>
                <a:cubicBezTo>
                  <a:pt x="16" y="136"/>
                  <a:pt x="35" y="131"/>
                  <a:pt x="54" y="115"/>
                </a:cubicBezTo>
                <a:cubicBezTo>
                  <a:pt x="36" y="131"/>
                  <a:pt x="31" y="151"/>
                  <a:pt x="38" y="160"/>
                </a:cubicBezTo>
                <a:cubicBezTo>
                  <a:pt x="42" y="165"/>
                  <a:pt x="50" y="167"/>
                  <a:pt x="55" y="166"/>
                </a:cubicBezTo>
                <a:cubicBezTo>
                  <a:pt x="69" y="164"/>
                  <a:pt x="81" y="147"/>
                  <a:pt x="81" y="123"/>
                </a:cubicBezTo>
                <a:cubicBezTo>
                  <a:pt x="76" y="148"/>
                  <a:pt x="84" y="167"/>
                  <a:pt x="95" y="170"/>
                </a:cubicBezTo>
                <a:cubicBezTo>
                  <a:pt x="101" y="172"/>
                  <a:pt x="108" y="170"/>
                  <a:pt x="112" y="166"/>
                </a:cubicBezTo>
                <a:cubicBezTo>
                  <a:pt x="120" y="158"/>
                  <a:pt x="120" y="139"/>
                  <a:pt x="106" y="121"/>
                </a:cubicBezTo>
                <a:cubicBezTo>
                  <a:pt x="117" y="143"/>
                  <a:pt x="134" y="155"/>
                  <a:pt x="146" y="152"/>
                </a:cubicBezTo>
                <a:cubicBezTo>
                  <a:pt x="147" y="152"/>
                  <a:pt x="154" y="150"/>
                  <a:pt x="157" y="143"/>
                </a:cubicBezTo>
                <a:cubicBezTo>
                  <a:pt x="161" y="133"/>
                  <a:pt x="151" y="117"/>
                  <a:pt x="130" y="105"/>
                </a:cubicBezTo>
                <a:cubicBezTo>
                  <a:pt x="150" y="110"/>
                  <a:pt x="168" y="106"/>
                  <a:pt x="173" y="96"/>
                </a:cubicBezTo>
                <a:cubicBezTo>
                  <a:pt x="174" y="95"/>
                  <a:pt x="176" y="90"/>
                  <a:pt x="174" y="8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solidFill>
                <a:schemeClr val="dk1"/>
              </a:solidFill>
              <a:latin typeface="微软雅黑"/>
              <a:ea typeface="微软雅黑"/>
            </a:endParaRPr>
          </a:p>
        </p:txBody>
      </p:sp>
      <p:sp>
        <p:nvSpPr>
          <p:cNvPr id="62" name="Freeform 28"/>
          <p:cNvSpPr/>
          <p:nvPr>
            <p:custDataLst>
              <p:tags r:id="rId29"/>
            </p:custDataLst>
          </p:nvPr>
        </p:nvSpPr>
        <p:spPr bwMode="auto">
          <a:xfrm rot="1800000">
            <a:off x="2087311" y="2967837"/>
            <a:ext cx="70475" cy="66613"/>
          </a:xfrm>
          <a:custGeom>
            <a:gdLst>
              <a:gd name="T0" fmla="*/ 31 w 67"/>
              <a:gd name="T1" fmla="*/ 61 h 63"/>
              <a:gd name="T2" fmla="*/ 0 w 67"/>
              <a:gd name="T3" fmla="*/ 31 h 63"/>
              <a:gd name="T4" fmla="*/ 29 w 67"/>
              <a:gd name="T5" fmla="*/ 2 h 63"/>
              <a:gd name="T6" fmla="*/ 67 w 67"/>
              <a:gd name="T7" fmla="*/ 31 h 63"/>
              <a:gd name="T8" fmla="*/ 31 w 67"/>
              <a:gd name="T9" fmla="*/ 61 h 63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67" h="62">
                <a:moveTo>
                  <a:pt x="31" y="61"/>
                </a:moveTo>
                <a:cubicBezTo>
                  <a:pt x="16" y="60"/>
                  <a:pt x="0" y="48"/>
                  <a:pt x="0" y="31"/>
                </a:cubicBezTo>
                <a:cubicBezTo>
                  <a:pt x="1" y="15"/>
                  <a:pt x="15" y="4"/>
                  <a:pt x="29" y="2"/>
                </a:cubicBezTo>
                <a:cubicBezTo>
                  <a:pt x="46" y="0"/>
                  <a:pt x="66" y="13"/>
                  <a:pt x="67" y="31"/>
                </a:cubicBezTo>
                <a:cubicBezTo>
                  <a:pt x="67" y="49"/>
                  <a:pt x="49" y="63"/>
                  <a:pt x="31" y="61"/>
                </a:cubicBezTo>
                <a:close/>
              </a:path>
            </a:pathLst>
          </a:custGeom>
          <a:solidFill>
            <a:schemeClr val="accent1">
              <a:lumMod val="40000"/>
              <a:lumOff val="60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solidFill>
                <a:schemeClr val="dk1"/>
              </a:solidFill>
              <a:latin typeface="微软雅黑"/>
              <a:ea typeface="微软雅黑"/>
            </a:endParaRPr>
          </a:p>
        </p:txBody>
      </p:sp>
      <p:sp>
        <p:nvSpPr>
          <p:cNvPr id="63" name="Freeform 29"/>
          <p:cNvSpPr/>
          <p:nvPr>
            <p:custDataLst>
              <p:tags r:id="rId30"/>
            </p:custDataLst>
          </p:nvPr>
        </p:nvSpPr>
        <p:spPr bwMode="auto">
          <a:xfrm rot="1800000">
            <a:off x="2120224" y="2983722"/>
            <a:ext cx="30892" cy="29926"/>
          </a:xfrm>
          <a:custGeom>
            <a:gdLst>
              <a:gd name="T0" fmla="*/ 7 w 29"/>
              <a:gd name="T1" fmla="*/ 23 h 28"/>
              <a:gd name="T2" fmla="*/ 4 w 29"/>
              <a:gd name="T3" fmla="*/ 5 h 28"/>
              <a:gd name="T4" fmla="*/ 22 w 29"/>
              <a:gd name="T5" fmla="*/ 4 h 28"/>
              <a:gd name="T6" fmla="*/ 24 w 29"/>
              <a:gd name="T7" fmla="*/ 23 h 28"/>
              <a:gd name="T8" fmla="*/ 7 w 29"/>
              <a:gd name="T9" fmla="*/ 23 h 28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8" h="28">
                <a:moveTo>
                  <a:pt x="7" y="23"/>
                </a:moveTo>
                <a:cubicBezTo>
                  <a:pt x="2" y="19"/>
                  <a:pt x="0" y="11"/>
                  <a:pt x="4" y="5"/>
                </a:cubicBezTo>
                <a:cubicBezTo>
                  <a:pt x="9" y="0"/>
                  <a:pt x="17" y="0"/>
                  <a:pt x="22" y="4"/>
                </a:cubicBezTo>
                <a:cubicBezTo>
                  <a:pt x="28" y="9"/>
                  <a:pt x="29" y="18"/>
                  <a:pt x="24" y="23"/>
                </a:cubicBezTo>
                <a:cubicBezTo>
                  <a:pt x="19" y="28"/>
                  <a:pt x="11" y="27"/>
                  <a:pt x="7" y="23"/>
                </a:cubicBezTo>
                <a:close/>
              </a:path>
            </a:pathLst>
          </a:custGeom>
          <a:solidFill>
            <a:schemeClr val="accent1">
              <a:lumMod val="20000"/>
              <a:lumOff val="80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solidFill>
                <a:schemeClr val="dk1"/>
              </a:solidFill>
              <a:latin typeface="微软雅黑"/>
              <a:ea typeface="微软雅黑"/>
            </a:endParaRPr>
          </a:p>
        </p:txBody>
      </p:sp>
      <p:sp>
        <p:nvSpPr>
          <p:cNvPr id="37" name="文本框 36"/>
          <p:cNvSpPr txBox="1"/>
          <p:nvPr>
            <p:custDataLst>
              <p:tags r:id="rId31"/>
            </p:custDataLst>
          </p:nvPr>
        </p:nvSpPr>
        <p:spPr>
          <a:xfrm>
            <a:off x="1306195" y="2238011"/>
            <a:ext cx="854652" cy="727609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z="2000" b="1">
                <a:solidFill>
                  <a:schemeClr val="tx1"/>
                </a:solidFill>
                <a:latin typeface="微软雅黑"/>
                <a:ea typeface="微软雅黑"/>
                <a:cs typeface="Arial" pitchFamily="34" charset="0"/>
              </a:rPr>
              <a:t>01</a:t>
            </a:r>
            <a:endParaRPr lang="en-US" altLang="zh-CN" sz="2000" b="1">
              <a:solidFill>
                <a:schemeClr val="tx1"/>
              </a:solidFill>
              <a:latin typeface="微软雅黑"/>
              <a:ea typeface="微软雅黑"/>
              <a:cs typeface="Arial" pitchFamily="34" charset="0"/>
            </a:endParaRPr>
          </a:p>
        </p:txBody>
      </p:sp>
      <p:sp>
        <p:nvSpPr>
          <p:cNvPr id="35" name="文本框 75"/>
          <p:cNvSpPr txBox="1"/>
          <p:nvPr>
            <p:custDataLst>
              <p:tags r:id="rId32"/>
            </p:custDataLst>
          </p:nvPr>
        </p:nvSpPr>
        <p:spPr>
          <a:xfrm>
            <a:off x="2622821" y="2238011"/>
            <a:ext cx="3395509" cy="1101808"/>
          </a:xfrm>
          <a:prstGeom prst="rect">
            <a:avLst/>
          </a:prstGeom>
          <a:noFill/>
        </p:spPr>
        <p:txBody>
          <a:bodyPr vert="horz" wrap="square" lIns="71755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fontAlgn="auto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1900" spc="120">
                <a:solidFill>
                  <a:schemeClr val="tx1"/>
                </a:solidFill>
                <a:latin typeface="微软雅黑"/>
                <a:ea typeface="微软雅黑"/>
                <a:cs typeface="微软雅黑" panose="020b0503020204020204" charset="-122"/>
              </a:rPr>
              <a:t>图像数字化：将口腔CT扫描得到的数据转化为数字图像</a:t>
            </a:r>
            <a:endParaRPr lang="zh-CN" altLang="en-US" sz="1900" spc="120">
              <a:solidFill>
                <a:schemeClr val="tx1"/>
              </a:solidFill>
              <a:latin typeface="微软雅黑"/>
              <a:ea typeface="微软雅黑"/>
              <a:cs typeface="微软雅黑" panose="020b0503020204020204" charset="-122"/>
            </a:endParaRPr>
          </a:p>
        </p:txBody>
      </p:sp>
      <p:sp>
        <p:nvSpPr>
          <p:cNvPr id="69" name="AutoShape 3"/>
          <p:cNvSpPr>
            <a:spLocks noChangeAspect="1" noChangeArrowheads="1" noTextEdit="1"/>
          </p:cNvSpPr>
          <p:nvPr>
            <p:custDataLst>
              <p:tags r:id="rId33"/>
            </p:custDataLst>
          </p:nvPr>
        </p:nvSpPr>
        <p:spPr bwMode="auto">
          <a:xfrm rot="1800000">
            <a:off x="1761239" y="4716414"/>
            <a:ext cx="753018" cy="6294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solidFill>
                <a:schemeClr val="dk1"/>
              </a:solidFill>
              <a:latin typeface="微软雅黑"/>
              <a:ea typeface="微软雅黑"/>
            </a:endParaRPr>
          </a:p>
        </p:txBody>
      </p:sp>
      <p:sp>
        <p:nvSpPr>
          <p:cNvPr id="70" name="Freeform 5"/>
          <p:cNvSpPr/>
          <p:nvPr>
            <p:custDataLst>
              <p:tags r:id="rId34"/>
            </p:custDataLst>
          </p:nvPr>
        </p:nvSpPr>
        <p:spPr bwMode="auto">
          <a:xfrm rot="1800000">
            <a:off x="1977654" y="4828206"/>
            <a:ext cx="558970" cy="376505"/>
          </a:xfrm>
          <a:custGeom>
            <a:gdLst>
              <a:gd name="T0" fmla="*/ 523 w 530"/>
              <a:gd name="T1" fmla="*/ 0 h 357"/>
              <a:gd name="T2" fmla="*/ 206 w 530"/>
              <a:gd name="T3" fmla="*/ 164 h 357"/>
              <a:gd name="T4" fmla="*/ 0 w 530"/>
              <a:gd name="T5" fmla="*/ 346 h 357"/>
              <a:gd name="T6" fmla="*/ 8 w 530"/>
              <a:gd name="T7" fmla="*/ 357 h 357"/>
              <a:gd name="T8" fmla="*/ 203 w 530"/>
              <a:gd name="T9" fmla="*/ 185 h 357"/>
              <a:gd name="T10" fmla="*/ 530 w 530"/>
              <a:gd name="T11" fmla="*/ 17 h 357"/>
              <a:gd name="T12" fmla="*/ 523 w 530"/>
              <a:gd name="T13" fmla="*/ 0 h 357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530" h="357">
                <a:moveTo>
                  <a:pt x="523" y="0"/>
                </a:moveTo>
                <a:cubicBezTo>
                  <a:pt x="436" y="31"/>
                  <a:pt x="324" y="81"/>
                  <a:pt x="206" y="164"/>
                </a:cubicBezTo>
                <a:cubicBezTo>
                  <a:pt x="119" y="226"/>
                  <a:pt x="51" y="290"/>
                  <a:pt x="0" y="346"/>
                </a:cubicBezTo>
                <a:cubicBezTo>
                  <a:pt x="2" y="350"/>
                  <a:pt x="5" y="353"/>
                  <a:pt x="8" y="357"/>
                </a:cubicBezTo>
                <a:cubicBezTo>
                  <a:pt x="57" y="304"/>
                  <a:pt x="121" y="243"/>
                  <a:pt x="203" y="185"/>
                </a:cubicBezTo>
                <a:cubicBezTo>
                  <a:pt x="324" y="98"/>
                  <a:pt x="441" y="47"/>
                  <a:pt x="530" y="17"/>
                </a:cubicBezTo>
                <a:cubicBezTo>
                  <a:pt x="528" y="11"/>
                  <a:pt x="525" y="5"/>
                  <a:pt x="523" y="0"/>
                </a:cubicBezTo>
                <a:close/>
              </a:path>
            </a:pathLst>
          </a:custGeom>
          <a:solidFill>
            <a:srgbClr val="C4E364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solidFill>
                <a:schemeClr val="dk1"/>
              </a:solidFill>
              <a:latin typeface="微软雅黑"/>
              <a:ea typeface="微软雅黑"/>
            </a:endParaRPr>
          </a:p>
        </p:txBody>
      </p:sp>
      <p:sp>
        <p:nvSpPr>
          <p:cNvPr id="71" name="Freeform 6"/>
          <p:cNvSpPr/>
          <p:nvPr>
            <p:custDataLst>
              <p:tags r:id="rId35"/>
            </p:custDataLst>
          </p:nvPr>
        </p:nvSpPr>
        <p:spPr bwMode="auto">
          <a:xfrm rot="1800000">
            <a:off x="1712638" y="4982751"/>
            <a:ext cx="181496" cy="111987"/>
          </a:xfrm>
          <a:custGeom>
            <a:gdLst>
              <a:gd name="T0" fmla="*/ 172 w 172"/>
              <a:gd name="T1" fmla="*/ 1 h 106"/>
              <a:gd name="T2" fmla="*/ 42 w 172"/>
              <a:gd name="T3" fmla="*/ 29 h 106"/>
              <a:gd name="T4" fmla="*/ 0 w 172"/>
              <a:gd name="T5" fmla="*/ 72 h 106"/>
              <a:gd name="T6" fmla="*/ 9 w 172"/>
              <a:gd name="T7" fmla="*/ 93 h 106"/>
              <a:gd name="T8" fmla="*/ 82 w 172"/>
              <a:gd name="T9" fmla="*/ 75 h 106"/>
              <a:gd name="T10" fmla="*/ 172 w 172"/>
              <a:gd name="T11" fmla="*/ 1 h 106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172" h="105">
                <a:moveTo>
                  <a:pt x="172" y="1"/>
                </a:moveTo>
                <a:cubicBezTo>
                  <a:pt x="106" y="0"/>
                  <a:pt x="64" y="17"/>
                  <a:pt x="42" y="29"/>
                </a:cubicBezTo>
                <a:cubicBezTo>
                  <a:pt x="25" y="38"/>
                  <a:pt x="0" y="51"/>
                  <a:pt x="0" y="72"/>
                </a:cubicBezTo>
                <a:cubicBezTo>
                  <a:pt x="0" y="79"/>
                  <a:pt x="3" y="88"/>
                  <a:pt x="9" y="93"/>
                </a:cubicBezTo>
                <a:cubicBezTo>
                  <a:pt x="26" y="106"/>
                  <a:pt x="59" y="88"/>
                  <a:pt x="82" y="75"/>
                </a:cubicBezTo>
                <a:cubicBezTo>
                  <a:pt x="106" y="62"/>
                  <a:pt x="139" y="40"/>
                  <a:pt x="172" y="1"/>
                </a:cubicBezTo>
                <a:close/>
              </a:path>
            </a:pathLst>
          </a:custGeom>
          <a:solidFill>
            <a:schemeClr val="accent1">
              <a:lumMod val="60000"/>
              <a:lumOff val="40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solidFill>
                <a:schemeClr val="dk1"/>
              </a:solidFill>
              <a:latin typeface="微软雅黑"/>
              <a:ea typeface="微软雅黑"/>
            </a:endParaRPr>
          </a:p>
        </p:txBody>
      </p:sp>
      <p:sp>
        <p:nvSpPr>
          <p:cNvPr id="72" name="Freeform 7"/>
          <p:cNvSpPr/>
          <p:nvPr>
            <p:custDataLst>
              <p:tags r:id="rId36"/>
            </p:custDataLst>
          </p:nvPr>
        </p:nvSpPr>
        <p:spPr bwMode="auto">
          <a:xfrm rot="1800000">
            <a:off x="1733816" y="4993511"/>
            <a:ext cx="142881" cy="165083"/>
          </a:xfrm>
          <a:custGeom>
            <a:gdLst>
              <a:gd name="T0" fmla="*/ 135 w 135"/>
              <a:gd name="T1" fmla="*/ 0 h 156"/>
              <a:gd name="T2" fmla="*/ 28 w 135"/>
              <a:gd name="T3" fmla="*/ 80 h 156"/>
              <a:gd name="T4" fmla="*/ 8 w 135"/>
              <a:gd name="T5" fmla="*/ 137 h 156"/>
              <a:gd name="T6" fmla="*/ 26 w 135"/>
              <a:gd name="T7" fmla="*/ 152 h 156"/>
              <a:gd name="T8" fmla="*/ 84 w 135"/>
              <a:gd name="T9" fmla="*/ 105 h 156"/>
              <a:gd name="T10" fmla="*/ 135 w 135"/>
              <a:gd name="T11" fmla="*/ 0 h 156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135" h="156">
                <a:moveTo>
                  <a:pt x="135" y="0"/>
                </a:moveTo>
                <a:cubicBezTo>
                  <a:pt x="74" y="27"/>
                  <a:pt x="43" y="60"/>
                  <a:pt x="28" y="80"/>
                </a:cubicBezTo>
                <a:cubicBezTo>
                  <a:pt x="17" y="95"/>
                  <a:pt x="0" y="118"/>
                  <a:pt x="8" y="137"/>
                </a:cubicBezTo>
                <a:cubicBezTo>
                  <a:pt x="11" y="143"/>
                  <a:pt x="17" y="150"/>
                  <a:pt x="26" y="152"/>
                </a:cubicBezTo>
                <a:cubicBezTo>
                  <a:pt x="46" y="156"/>
                  <a:pt x="69" y="127"/>
                  <a:pt x="84" y="105"/>
                </a:cubicBezTo>
                <a:cubicBezTo>
                  <a:pt x="100" y="83"/>
                  <a:pt x="121" y="49"/>
                  <a:pt x="135" y="0"/>
                </a:cubicBezTo>
                <a:close/>
              </a:path>
            </a:pathLst>
          </a:custGeom>
          <a:solidFill>
            <a:schemeClr val="accent1">
              <a:lumMod val="60000"/>
              <a:lumOff val="40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solidFill>
                <a:schemeClr val="dk1"/>
              </a:solidFill>
              <a:latin typeface="微软雅黑"/>
              <a:ea typeface="微软雅黑"/>
            </a:endParaRPr>
          </a:p>
        </p:txBody>
      </p:sp>
      <p:sp>
        <p:nvSpPr>
          <p:cNvPr id="73" name="Freeform 8"/>
          <p:cNvSpPr/>
          <p:nvPr>
            <p:custDataLst>
              <p:tags r:id="rId37"/>
            </p:custDataLst>
          </p:nvPr>
        </p:nvSpPr>
        <p:spPr bwMode="auto">
          <a:xfrm rot="1800000">
            <a:off x="1789945" y="5008241"/>
            <a:ext cx="84956" cy="195975"/>
          </a:xfrm>
          <a:custGeom>
            <a:gdLst>
              <a:gd name="T0" fmla="*/ 72 w 80"/>
              <a:gd name="T1" fmla="*/ 0 h 186"/>
              <a:gd name="T2" fmla="*/ 9 w 80"/>
              <a:gd name="T3" fmla="*/ 118 h 186"/>
              <a:gd name="T4" fmla="*/ 15 w 80"/>
              <a:gd name="T5" fmla="*/ 177 h 186"/>
              <a:gd name="T6" fmla="*/ 37 w 80"/>
              <a:gd name="T7" fmla="*/ 184 h 186"/>
              <a:gd name="T8" fmla="*/ 71 w 80"/>
              <a:gd name="T9" fmla="*/ 116 h 186"/>
              <a:gd name="T10" fmla="*/ 72 w 80"/>
              <a:gd name="T11" fmla="*/ 0 h 186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80" h="186">
                <a:moveTo>
                  <a:pt x="72" y="0"/>
                </a:moveTo>
                <a:cubicBezTo>
                  <a:pt x="28" y="50"/>
                  <a:pt x="15" y="93"/>
                  <a:pt x="9" y="118"/>
                </a:cubicBezTo>
                <a:cubicBezTo>
                  <a:pt x="5" y="136"/>
                  <a:pt x="0" y="164"/>
                  <a:pt x="15" y="177"/>
                </a:cubicBezTo>
                <a:cubicBezTo>
                  <a:pt x="20" y="182"/>
                  <a:pt x="29" y="186"/>
                  <a:pt x="37" y="184"/>
                </a:cubicBezTo>
                <a:cubicBezTo>
                  <a:pt x="58" y="179"/>
                  <a:pt x="65" y="143"/>
                  <a:pt x="71" y="116"/>
                </a:cubicBezTo>
                <a:cubicBezTo>
                  <a:pt x="76" y="90"/>
                  <a:pt x="80" y="50"/>
                  <a:pt x="72" y="0"/>
                </a:cubicBezTo>
                <a:close/>
              </a:path>
            </a:pathLst>
          </a:custGeom>
          <a:solidFill>
            <a:schemeClr val="accent1">
              <a:lumMod val="60000"/>
              <a:lumOff val="40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solidFill>
                <a:schemeClr val="dk1"/>
              </a:solidFill>
              <a:latin typeface="微软雅黑"/>
              <a:ea typeface="微软雅黑"/>
            </a:endParaRPr>
          </a:p>
        </p:txBody>
      </p:sp>
      <p:sp>
        <p:nvSpPr>
          <p:cNvPr id="74" name="Freeform 9"/>
          <p:cNvSpPr/>
          <p:nvPr>
            <p:custDataLst>
              <p:tags r:id="rId38"/>
            </p:custDataLst>
          </p:nvPr>
        </p:nvSpPr>
        <p:spPr bwMode="auto">
          <a:xfrm rot="1800000">
            <a:off x="1778345" y="4995928"/>
            <a:ext cx="131295" cy="80129"/>
          </a:xfrm>
          <a:custGeom>
            <a:gdLst>
              <a:gd name="T0" fmla="*/ 124 w 124"/>
              <a:gd name="T1" fmla="*/ 1 h 76"/>
              <a:gd name="T2" fmla="*/ 30 w 124"/>
              <a:gd name="T3" fmla="*/ 21 h 76"/>
              <a:gd name="T4" fmla="*/ 0 w 124"/>
              <a:gd name="T5" fmla="*/ 52 h 76"/>
              <a:gd name="T6" fmla="*/ 7 w 124"/>
              <a:gd name="T7" fmla="*/ 67 h 76"/>
              <a:gd name="T8" fmla="*/ 60 w 124"/>
              <a:gd name="T9" fmla="*/ 54 h 76"/>
              <a:gd name="T10" fmla="*/ 124 w 124"/>
              <a:gd name="T11" fmla="*/ 1 h 76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124" h="76">
                <a:moveTo>
                  <a:pt x="124" y="1"/>
                </a:moveTo>
                <a:cubicBezTo>
                  <a:pt x="76" y="0"/>
                  <a:pt x="46" y="13"/>
                  <a:pt x="30" y="21"/>
                </a:cubicBezTo>
                <a:cubicBezTo>
                  <a:pt x="19" y="28"/>
                  <a:pt x="1" y="38"/>
                  <a:pt x="0" y="52"/>
                </a:cubicBezTo>
                <a:cubicBezTo>
                  <a:pt x="0" y="57"/>
                  <a:pt x="2" y="64"/>
                  <a:pt x="7" y="67"/>
                </a:cubicBezTo>
                <a:cubicBezTo>
                  <a:pt x="19" y="76"/>
                  <a:pt x="43" y="64"/>
                  <a:pt x="60" y="54"/>
                </a:cubicBezTo>
                <a:cubicBezTo>
                  <a:pt x="76" y="45"/>
                  <a:pt x="100" y="29"/>
                  <a:pt x="124" y="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solidFill>
                <a:schemeClr val="dk1"/>
              </a:solidFill>
              <a:latin typeface="微软雅黑"/>
              <a:ea typeface="微软雅黑"/>
            </a:endParaRPr>
          </a:p>
        </p:txBody>
      </p:sp>
      <p:sp>
        <p:nvSpPr>
          <p:cNvPr id="75" name="Freeform 10"/>
          <p:cNvSpPr/>
          <p:nvPr>
            <p:custDataLst>
              <p:tags r:id="rId39"/>
            </p:custDataLst>
          </p:nvPr>
        </p:nvSpPr>
        <p:spPr bwMode="auto">
          <a:xfrm rot="1800000">
            <a:off x="1794441" y="5005068"/>
            <a:ext cx="101367" cy="117778"/>
          </a:xfrm>
          <a:custGeom>
            <a:gdLst>
              <a:gd name="T0" fmla="*/ 96 w 96"/>
              <a:gd name="T1" fmla="*/ 0 h 112"/>
              <a:gd name="T2" fmla="*/ 20 w 96"/>
              <a:gd name="T3" fmla="*/ 58 h 112"/>
              <a:gd name="T4" fmla="*/ 5 w 96"/>
              <a:gd name="T5" fmla="*/ 98 h 112"/>
              <a:gd name="T6" fmla="*/ 18 w 96"/>
              <a:gd name="T7" fmla="*/ 109 h 112"/>
              <a:gd name="T8" fmla="*/ 60 w 96"/>
              <a:gd name="T9" fmla="*/ 75 h 112"/>
              <a:gd name="T10" fmla="*/ 96 w 96"/>
              <a:gd name="T11" fmla="*/ 0 h 112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96" h="112">
                <a:moveTo>
                  <a:pt x="96" y="0"/>
                </a:moveTo>
                <a:cubicBezTo>
                  <a:pt x="53" y="19"/>
                  <a:pt x="31" y="43"/>
                  <a:pt x="20" y="58"/>
                </a:cubicBezTo>
                <a:cubicBezTo>
                  <a:pt x="12" y="69"/>
                  <a:pt x="0" y="85"/>
                  <a:pt x="5" y="98"/>
                </a:cubicBezTo>
                <a:cubicBezTo>
                  <a:pt x="7" y="103"/>
                  <a:pt x="12" y="108"/>
                  <a:pt x="18" y="109"/>
                </a:cubicBezTo>
                <a:cubicBezTo>
                  <a:pt x="33" y="112"/>
                  <a:pt x="49" y="91"/>
                  <a:pt x="60" y="75"/>
                </a:cubicBezTo>
                <a:cubicBezTo>
                  <a:pt x="71" y="60"/>
                  <a:pt x="86" y="35"/>
                  <a:pt x="96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solidFill>
                <a:schemeClr val="dk1"/>
              </a:solidFill>
              <a:latin typeface="微软雅黑"/>
              <a:ea typeface="微软雅黑"/>
            </a:endParaRPr>
          </a:p>
        </p:txBody>
      </p:sp>
      <p:sp>
        <p:nvSpPr>
          <p:cNvPr id="76" name="Freeform 11"/>
          <p:cNvSpPr/>
          <p:nvPr>
            <p:custDataLst>
              <p:tags r:id="rId40"/>
            </p:custDataLst>
          </p:nvPr>
        </p:nvSpPr>
        <p:spPr bwMode="auto">
          <a:xfrm rot="1800000">
            <a:off x="1833780" y="5014523"/>
            <a:ext cx="60821" cy="140948"/>
          </a:xfrm>
          <a:custGeom>
            <a:gdLst>
              <a:gd name="T0" fmla="*/ 52 w 58"/>
              <a:gd name="T1" fmla="*/ 0 h 133"/>
              <a:gd name="T2" fmla="*/ 7 w 58"/>
              <a:gd name="T3" fmla="*/ 85 h 133"/>
              <a:gd name="T4" fmla="*/ 11 w 58"/>
              <a:gd name="T5" fmla="*/ 127 h 133"/>
              <a:gd name="T6" fmla="*/ 27 w 58"/>
              <a:gd name="T7" fmla="*/ 132 h 133"/>
              <a:gd name="T8" fmla="*/ 51 w 58"/>
              <a:gd name="T9" fmla="*/ 84 h 133"/>
              <a:gd name="T10" fmla="*/ 52 w 58"/>
              <a:gd name="T11" fmla="*/ 0 h 133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57" h="133">
                <a:moveTo>
                  <a:pt x="52" y="0"/>
                </a:moveTo>
                <a:cubicBezTo>
                  <a:pt x="21" y="36"/>
                  <a:pt x="11" y="67"/>
                  <a:pt x="7" y="85"/>
                </a:cubicBezTo>
                <a:cubicBezTo>
                  <a:pt x="4" y="98"/>
                  <a:pt x="0" y="118"/>
                  <a:pt x="11" y="127"/>
                </a:cubicBezTo>
                <a:cubicBezTo>
                  <a:pt x="15" y="131"/>
                  <a:pt x="21" y="133"/>
                  <a:pt x="27" y="132"/>
                </a:cubicBezTo>
                <a:cubicBezTo>
                  <a:pt x="42" y="129"/>
                  <a:pt x="47" y="102"/>
                  <a:pt x="51" y="84"/>
                </a:cubicBezTo>
                <a:cubicBezTo>
                  <a:pt x="55" y="65"/>
                  <a:pt x="58" y="36"/>
                  <a:pt x="52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solidFill>
                <a:schemeClr val="dk1"/>
              </a:solidFill>
              <a:latin typeface="微软雅黑"/>
              <a:ea typeface="微软雅黑"/>
            </a:endParaRPr>
          </a:p>
        </p:txBody>
      </p:sp>
      <p:sp>
        <p:nvSpPr>
          <p:cNvPr id="77" name="Freeform 12"/>
          <p:cNvSpPr/>
          <p:nvPr>
            <p:custDataLst>
              <p:tags r:id="rId41"/>
            </p:custDataLst>
          </p:nvPr>
        </p:nvSpPr>
        <p:spPr bwMode="auto">
          <a:xfrm rot="1800000">
            <a:off x="1851459" y="5000815"/>
            <a:ext cx="89783" cy="83990"/>
          </a:xfrm>
          <a:custGeom>
            <a:gdLst>
              <a:gd name="T0" fmla="*/ 9 w 85"/>
              <a:gd name="T1" fmla="*/ 25 h 79"/>
              <a:gd name="T2" fmla="*/ 3 w 85"/>
              <a:gd name="T3" fmla="*/ 40 h 79"/>
              <a:gd name="T4" fmla="*/ 30 w 85"/>
              <a:gd name="T5" fmla="*/ 38 h 79"/>
              <a:gd name="T6" fmla="*/ 23 w 85"/>
              <a:gd name="T7" fmla="*/ 60 h 79"/>
              <a:gd name="T8" fmla="*/ 47 w 85"/>
              <a:gd name="T9" fmla="*/ 53 h 79"/>
              <a:gd name="T10" fmla="*/ 47 w 85"/>
              <a:gd name="T11" fmla="*/ 76 h 79"/>
              <a:gd name="T12" fmla="*/ 65 w 85"/>
              <a:gd name="T13" fmla="*/ 70 h 79"/>
              <a:gd name="T14" fmla="*/ 75 w 85"/>
              <a:gd name="T15" fmla="*/ 14 h 79"/>
              <a:gd name="T16" fmla="*/ 9 w 85"/>
              <a:gd name="T17" fmla="*/ 25 h 79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85" h="79">
                <a:moveTo>
                  <a:pt x="9" y="25"/>
                </a:moveTo>
                <a:cubicBezTo>
                  <a:pt x="8" y="26"/>
                  <a:pt x="0" y="35"/>
                  <a:pt x="3" y="40"/>
                </a:cubicBezTo>
                <a:cubicBezTo>
                  <a:pt x="6" y="44"/>
                  <a:pt x="17" y="44"/>
                  <a:pt x="30" y="38"/>
                </a:cubicBezTo>
                <a:cubicBezTo>
                  <a:pt x="22" y="47"/>
                  <a:pt x="20" y="57"/>
                  <a:pt x="23" y="60"/>
                </a:cubicBezTo>
                <a:cubicBezTo>
                  <a:pt x="26" y="63"/>
                  <a:pt x="37" y="62"/>
                  <a:pt x="47" y="53"/>
                </a:cubicBezTo>
                <a:cubicBezTo>
                  <a:pt x="39" y="62"/>
                  <a:pt x="41" y="73"/>
                  <a:pt x="47" y="76"/>
                </a:cubicBezTo>
                <a:cubicBezTo>
                  <a:pt x="51" y="79"/>
                  <a:pt x="59" y="77"/>
                  <a:pt x="65" y="70"/>
                </a:cubicBezTo>
                <a:cubicBezTo>
                  <a:pt x="83" y="51"/>
                  <a:pt x="85" y="25"/>
                  <a:pt x="75" y="14"/>
                </a:cubicBezTo>
                <a:cubicBezTo>
                  <a:pt x="63" y="0"/>
                  <a:pt x="31" y="0"/>
                  <a:pt x="9" y="25"/>
                </a:cubicBezTo>
                <a:close/>
              </a:path>
            </a:pathLst>
          </a:custGeom>
          <a:solidFill>
            <a:srgbClr val="DAED85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solidFill>
                <a:schemeClr val="dk1"/>
              </a:solidFill>
              <a:latin typeface="微软雅黑"/>
              <a:ea typeface="微软雅黑"/>
            </a:endParaRPr>
          </a:p>
        </p:txBody>
      </p:sp>
      <p:sp>
        <p:nvSpPr>
          <p:cNvPr id="78" name="Freeform 13"/>
          <p:cNvSpPr/>
          <p:nvPr>
            <p:custDataLst>
              <p:tags r:id="rId42"/>
            </p:custDataLst>
          </p:nvPr>
        </p:nvSpPr>
        <p:spPr bwMode="auto">
          <a:xfrm rot="1800000">
            <a:off x="1885545" y="5010397"/>
            <a:ext cx="57925" cy="57923"/>
          </a:xfrm>
          <a:custGeom>
            <a:gdLst>
              <a:gd name="T0" fmla="*/ 45 w 55"/>
              <a:gd name="T1" fmla="*/ 47 h 55"/>
              <a:gd name="T2" fmla="*/ 47 w 55"/>
              <a:gd name="T3" fmla="*/ 55 h 55"/>
              <a:gd name="T4" fmla="*/ 47 w 55"/>
              <a:gd name="T5" fmla="*/ 13 h 55"/>
              <a:gd name="T6" fmla="*/ 0 w 55"/>
              <a:gd name="T7" fmla="*/ 9 h 55"/>
              <a:gd name="T8" fmla="*/ 45 w 55"/>
              <a:gd name="T9" fmla="*/ 47 h 55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55" h="55">
                <a:moveTo>
                  <a:pt x="45" y="47"/>
                </a:moveTo>
                <a:cubicBezTo>
                  <a:pt x="46" y="49"/>
                  <a:pt x="47" y="52"/>
                  <a:pt x="47" y="55"/>
                </a:cubicBezTo>
                <a:cubicBezTo>
                  <a:pt x="55" y="39"/>
                  <a:pt x="54" y="22"/>
                  <a:pt x="47" y="13"/>
                </a:cubicBezTo>
                <a:cubicBezTo>
                  <a:pt x="38" y="3"/>
                  <a:pt x="18" y="0"/>
                  <a:pt x="0" y="9"/>
                </a:cubicBezTo>
                <a:cubicBezTo>
                  <a:pt x="20" y="15"/>
                  <a:pt x="38" y="27"/>
                  <a:pt x="45" y="47"/>
                </a:cubicBezTo>
                <a:close/>
              </a:path>
            </a:pathLst>
          </a:custGeom>
          <a:solidFill>
            <a:srgbClr val="C4E364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solidFill>
                <a:schemeClr val="dk1"/>
              </a:solidFill>
              <a:latin typeface="微软雅黑"/>
              <a:ea typeface="微软雅黑"/>
            </a:endParaRPr>
          </a:p>
        </p:txBody>
      </p:sp>
      <p:sp>
        <p:nvSpPr>
          <p:cNvPr id="79" name="Freeform 14"/>
          <p:cNvSpPr/>
          <p:nvPr>
            <p:custDataLst>
              <p:tags r:id="rId43"/>
            </p:custDataLst>
          </p:nvPr>
        </p:nvSpPr>
        <p:spPr bwMode="auto">
          <a:xfrm rot="1800000">
            <a:off x="1855397" y="4922594"/>
            <a:ext cx="201770" cy="52132"/>
          </a:xfrm>
          <a:custGeom>
            <a:gdLst>
              <a:gd name="T0" fmla="*/ 0 w 192"/>
              <a:gd name="T1" fmla="*/ 42 h 50"/>
              <a:gd name="T2" fmla="*/ 86 w 192"/>
              <a:gd name="T3" fmla="*/ 5 h 50"/>
              <a:gd name="T4" fmla="*/ 192 w 192"/>
              <a:gd name="T5" fmla="*/ 35 h 50"/>
              <a:gd name="T6" fmla="*/ 153 w 192"/>
              <a:gd name="T7" fmla="*/ 48 h 50"/>
              <a:gd name="T8" fmla="*/ 88 w 192"/>
              <a:gd name="T9" fmla="*/ 35 h 50"/>
              <a:gd name="T10" fmla="*/ 0 w 192"/>
              <a:gd name="T11" fmla="*/ 42 h 50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192" h="50">
                <a:moveTo>
                  <a:pt x="0" y="42"/>
                </a:moveTo>
                <a:cubicBezTo>
                  <a:pt x="11" y="32"/>
                  <a:pt x="41" y="10"/>
                  <a:pt x="86" y="5"/>
                </a:cubicBezTo>
                <a:cubicBezTo>
                  <a:pt x="142" y="0"/>
                  <a:pt x="182" y="27"/>
                  <a:pt x="192" y="35"/>
                </a:cubicBezTo>
                <a:cubicBezTo>
                  <a:pt x="184" y="40"/>
                  <a:pt x="170" y="46"/>
                  <a:pt x="153" y="48"/>
                </a:cubicBezTo>
                <a:cubicBezTo>
                  <a:pt x="126" y="50"/>
                  <a:pt x="109" y="40"/>
                  <a:pt x="88" y="35"/>
                </a:cubicBezTo>
                <a:cubicBezTo>
                  <a:pt x="69" y="30"/>
                  <a:pt x="40" y="28"/>
                  <a:pt x="0" y="42"/>
                </a:cubicBezTo>
                <a:close/>
              </a:path>
            </a:pathLst>
          </a:custGeom>
          <a:solidFill>
            <a:srgbClr val="C4E364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solidFill>
                <a:schemeClr val="dk1"/>
              </a:solidFill>
              <a:latin typeface="微软雅黑"/>
              <a:ea typeface="微软雅黑"/>
            </a:endParaRPr>
          </a:p>
        </p:txBody>
      </p:sp>
      <p:sp>
        <p:nvSpPr>
          <p:cNvPr id="80" name="Freeform 15"/>
          <p:cNvSpPr/>
          <p:nvPr>
            <p:custDataLst>
              <p:tags r:id="rId44"/>
            </p:custDataLst>
          </p:nvPr>
        </p:nvSpPr>
        <p:spPr bwMode="auto">
          <a:xfrm rot="1800000">
            <a:off x="2289758" y="4970361"/>
            <a:ext cx="55993" cy="162187"/>
          </a:xfrm>
          <a:custGeom>
            <a:gdLst>
              <a:gd name="T0" fmla="*/ 6 w 53"/>
              <a:gd name="T1" fmla="*/ 0 h 154"/>
              <a:gd name="T2" fmla="*/ 49 w 53"/>
              <a:gd name="T3" fmla="*/ 92 h 154"/>
              <a:gd name="T4" fmla="*/ 14 w 53"/>
              <a:gd name="T5" fmla="*/ 154 h 154"/>
              <a:gd name="T6" fmla="*/ 20 w 53"/>
              <a:gd name="T7" fmla="*/ 107 h 154"/>
              <a:gd name="T8" fmla="*/ 2 w 53"/>
              <a:gd name="T9" fmla="*/ 41 h 154"/>
              <a:gd name="T10" fmla="*/ 6 w 53"/>
              <a:gd name="T11" fmla="*/ 0 h 154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52" h="154">
                <a:moveTo>
                  <a:pt x="6" y="0"/>
                </a:moveTo>
                <a:cubicBezTo>
                  <a:pt x="36" y="22"/>
                  <a:pt x="53" y="57"/>
                  <a:pt x="49" y="92"/>
                </a:cubicBezTo>
                <a:cubicBezTo>
                  <a:pt x="45" y="128"/>
                  <a:pt x="20" y="149"/>
                  <a:pt x="14" y="154"/>
                </a:cubicBezTo>
                <a:cubicBezTo>
                  <a:pt x="21" y="134"/>
                  <a:pt x="21" y="118"/>
                  <a:pt x="20" y="107"/>
                </a:cubicBezTo>
                <a:cubicBezTo>
                  <a:pt x="17" y="81"/>
                  <a:pt x="5" y="69"/>
                  <a:pt x="2" y="41"/>
                </a:cubicBezTo>
                <a:cubicBezTo>
                  <a:pt x="0" y="24"/>
                  <a:pt x="3" y="9"/>
                  <a:pt x="6" y="0"/>
                </a:cubicBezTo>
                <a:close/>
              </a:path>
            </a:pathLst>
          </a:custGeom>
          <a:solidFill>
            <a:srgbClr val="C4E364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solidFill>
                <a:schemeClr val="dk1"/>
              </a:solidFill>
              <a:latin typeface="微软雅黑"/>
              <a:ea typeface="微软雅黑"/>
            </a:endParaRPr>
          </a:p>
        </p:txBody>
      </p:sp>
      <p:sp>
        <p:nvSpPr>
          <p:cNvPr id="81" name="Freeform 16"/>
          <p:cNvSpPr/>
          <p:nvPr>
            <p:custDataLst>
              <p:tags r:id="rId45"/>
            </p:custDataLst>
          </p:nvPr>
        </p:nvSpPr>
        <p:spPr bwMode="auto">
          <a:xfrm rot="1800000">
            <a:off x="2132357" y="4903637"/>
            <a:ext cx="445052" cy="103298"/>
          </a:xfrm>
          <a:custGeom>
            <a:gdLst>
              <a:gd name="T0" fmla="*/ 0 w 422"/>
              <a:gd name="T1" fmla="*/ 72 h 98"/>
              <a:gd name="T2" fmla="*/ 2 w 422"/>
              <a:gd name="T3" fmla="*/ 57 h 98"/>
              <a:gd name="T4" fmla="*/ 72 w 422"/>
              <a:gd name="T5" fmla="*/ 68 h 98"/>
              <a:gd name="T6" fmla="*/ 419 w 422"/>
              <a:gd name="T7" fmla="*/ 0 h 98"/>
              <a:gd name="T8" fmla="*/ 422 w 422"/>
              <a:gd name="T9" fmla="*/ 18 h 98"/>
              <a:gd name="T10" fmla="*/ 60 w 422"/>
              <a:gd name="T11" fmla="*/ 82 h 98"/>
              <a:gd name="T12" fmla="*/ 0 w 422"/>
              <a:gd name="T13" fmla="*/ 72 h 98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422" h="98">
                <a:moveTo>
                  <a:pt x="0" y="72"/>
                </a:moveTo>
                <a:cubicBezTo>
                  <a:pt x="1" y="67"/>
                  <a:pt x="2" y="62"/>
                  <a:pt x="2" y="57"/>
                </a:cubicBezTo>
                <a:cubicBezTo>
                  <a:pt x="24" y="62"/>
                  <a:pt x="47" y="65"/>
                  <a:pt x="72" y="68"/>
                </a:cubicBezTo>
                <a:cubicBezTo>
                  <a:pt x="217" y="82"/>
                  <a:pt x="340" y="39"/>
                  <a:pt x="419" y="0"/>
                </a:cubicBezTo>
                <a:cubicBezTo>
                  <a:pt x="420" y="6"/>
                  <a:pt x="421" y="12"/>
                  <a:pt x="422" y="18"/>
                </a:cubicBezTo>
                <a:cubicBezTo>
                  <a:pt x="334" y="59"/>
                  <a:pt x="207" y="98"/>
                  <a:pt x="60" y="82"/>
                </a:cubicBezTo>
                <a:cubicBezTo>
                  <a:pt x="39" y="79"/>
                  <a:pt x="19" y="76"/>
                  <a:pt x="0" y="72"/>
                </a:cubicBezTo>
                <a:close/>
              </a:path>
            </a:pathLst>
          </a:custGeom>
          <a:solidFill>
            <a:srgbClr val="C4E364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solidFill>
                <a:schemeClr val="dk1"/>
              </a:solidFill>
              <a:latin typeface="微软雅黑"/>
              <a:ea typeface="微软雅黑"/>
            </a:endParaRPr>
          </a:p>
        </p:txBody>
      </p:sp>
      <p:sp>
        <p:nvSpPr>
          <p:cNvPr id="82" name="Freeform 17"/>
          <p:cNvSpPr/>
          <p:nvPr>
            <p:custDataLst>
              <p:tags r:id="rId46"/>
            </p:custDataLst>
          </p:nvPr>
        </p:nvSpPr>
        <p:spPr bwMode="auto">
          <a:xfrm rot="1800000">
            <a:off x="2073330" y="4706196"/>
            <a:ext cx="117780" cy="120675"/>
          </a:xfrm>
          <a:custGeom>
            <a:gdLst>
              <a:gd name="T0" fmla="*/ 112 w 112"/>
              <a:gd name="T1" fmla="*/ 114 h 114"/>
              <a:gd name="T2" fmla="*/ 60 w 112"/>
              <a:gd name="T3" fmla="*/ 25 h 114"/>
              <a:gd name="T4" fmla="*/ 18 w 112"/>
              <a:gd name="T5" fmla="*/ 5 h 114"/>
              <a:gd name="T6" fmla="*/ 5 w 112"/>
              <a:gd name="T7" fmla="*/ 17 h 114"/>
              <a:gd name="T8" fmla="*/ 36 w 112"/>
              <a:gd name="T9" fmla="*/ 66 h 114"/>
              <a:gd name="T10" fmla="*/ 112 w 112"/>
              <a:gd name="T11" fmla="*/ 114 h 114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112" h="114">
                <a:moveTo>
                  <a:pt x="112" y="114"/>
                </a:moveTo>
                <a:cubicBezTo>
                  <a:pt x="97" y="65"/>
                  <a:pt x="74" y="38"/>
                  <a:pt x="60" y="25"/>
                </a:cubicBezTo>
                <a:cubicBezTo>
                  <a:pt x="49" y="15"/>
                  <a:pt x="33" y="0"/>
                  <a:pt x="18" y="5"/>
                </a:cubicBezTo>
                <a:cubicBezTo>
                  <a:pt x="13" y="7"/>
                  <a:pt x="7" y="11"/>
                  <a:pt x="5" y="17"/>
                </a:cubicBezTo>
                <a:cubicBezTo>
                  <a:pt x="0" y="33"/>
                  <a:pt x="21" y="52"/>
                  <a:pt x="36" y="66"/>
                </a:cubicBezTo>
                <a:cubicBezTo>
                  <a:pt x="51" y="80"/>
                  <a:pt x="76" y="99"/>
                  <a:pt x="112" y="114"/>
                </a:cubicBezTo>
                <a:close/>
              </a:path>
            </a:pathLst>
          </a:custGeom>
          <a:solidFill>
            <a:schemeClr val="accent1">
              <a:lumMod val="60000"/>
              <a:lumOff val="40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solidFill>
                <a:schemeClr val="dk1"/>
              </a:solidFill>
              <a:latin typeface="微软雅黑"/>
              <a:ea typeface="微软雅黑"/>
            </a:endParaRPr>
          </a:p>
        </p:txBody>
      </p:sp>
      <p:sp>
        <p:nvSpPr>
          <p:cNvPr id="83" name="Freeform 18"/>
          <p:cNvSpPr/>
          <p:nvPr>
            <p:custDataLst>
              <p:tags r:id="rId47"/>
            </p:custDataLst>
          </p:nvPr>
        </p:nvSpPr>
        <p:spPr bwMode="auto">
          <a:xfrm rot="1800000">
            <a:off x="2031909" y="4742592"/>
            <a:ext cx="145776" cy="75302"/>
          </a:xfrm>
          <a:custGeom>
            <a:gdLst>
              <a:gd name="T0" fmla="*/ 138 w 138"/>
              <a:gd name="T1" fmla="*/ 70 h 72"/>
              <a:gd name="T2" fmla="*/ 54 w 138"/>
              <a:gd name="T3" fmla="*/ 12 h 72"/>
              <a:gd name="T4" fmla="*/ 8 w 138"/>
              <a:gd name="T5" fmla="*/ 11 h 72"/>
              <a:gd name="T6" fmla="*/ 1 w 138"/>
              <a:gd name="T7" fmla="*/ 27 h 72"/>
              <a:gd name="T8" fmla="*/ 49 w 138"/>
              <a:gd name="T9" fmla="*/ 59 h 72"/>
              <a:gd name="T10" fmla="*/ 138 w 138"/>
              <a:gd name="T11" fmla="*/ 70 h 72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138" h="72">
                <a:moveTo>
                  <a:pt x="138" y="70"/>
                </a:moveTo>
                <a:cubicBezTo>
                  <a:pt x="104" y="32"/>
                  <a:pt x="72" y="18"/>
                  <a:pt x="54" y="12"/>
                </a:cubicBezTo>
                <a:cubicBezTo>
                  <a:pt x="40" y="7"/>
                  <a:pt x="19" y="0"/>
                  <a:pt x="8" y="11"/>
                </a:cubicBezTo>
                <a:cubicBezTo>
                  <a:pt x="3" y="14"/>
                  <a:pt x="0" y="21"/>
                  <a:pt x="1" y="27"/>
                </a:cubicBezTo>
                <a:cubicBezTo>
                  <a:pt x="2" y="44"/>
                  <a:pt x="30" y="53"/>
                  <a:pt x="49" y="59"/>
                </a:cubicBezTo>
                <a:cubicBezTo>
                  <a:pt x="69" y="65"/>
                  <a:pt x="99" y="72"/>
                  <a:pt x="138" y="70"/>
                </a:cubicBezTo>
                <a:close/>
              </a:path>
            </a:pathLst>
          </a:custGeom>
          <a:solidFill>
            <a:schemeClr val="accent1">
              <a:lumMod val="60000"/>
              <a:lumOff val="40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solidFill>
                <a:schemeClr val="dk1"/>
              </a:solidFill>
              <a:latin typeface="微软雅黑"/>
              <a:ea typeface="微软雅黑"/>
            </a:endParaRPr>
          </a:p>
        </p:txBody>
      </p:sp>
      <p:sp>
        <p:nvSpPr>
          <p:cNvPr id="84" name="Freeform 19"/>
          <p:cNvSpPr/>
          <p:nvPr>
            <p:custDataLst>
              <p:tags r:id="rId48"/>
            </p:custDataLst>
          </p:nvPr>
        </p:nvSpPr>
        <p:spPr bwMode="auto">
          <a:xfrm rot="1800000">
            <a:off x="2005489" y="4789386"/>
            <a:ext cx="153499" cy="55993"/>
          </a:xfrm>
          <a:custGeom>
            <a:gdLst>
              <a:gd name="T0" fmla="*/ 146 w 146"/>
              <a:gd name="T1" fmla="*/ 19 h 53"/>
              <a:gd name="T2" fmla="*/ 44 w 146"/>
              <a:gd name="T3" fmla="*/ 2 h 53"/>
              <a:gd name="T4" fmla="*/ 2 w 146"/>
              <a:gd name="T5" fmla="*/ 21 h 53"/>
              <a:gd name="T6" fmla="*/ 3 w 146"/>
              <a:gd name="T7" fmla="*/ 39 h 53"/>
              <a:gd name="T8" fmla="*/ 60 w 146"/>
              <a:gd name="T9" fmla="*/ 47 h 53"/>
              <a:gd name="T10" fmla="*/ 146 w 146"/>
              <a:gd name="T11" fmla="*/ 19 h 53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146" h="52">
                <a:moveTo>
                  <a:pt x="146" y="19"/>
                </a:moveTo>
                <a:cubicBezTo>
                  <a:pt x="99" y="0"/>
                  <a:pt x="63" y="0"/>
                  <a:pt x="44" y="2"/>
                </a:cubicBezTo>
                <a:cubicBezTo>
                  <a:pt x="30" y="4"/>
                  <a:pt x="8" y="6"/>
                  <a:pt x="2" y="21"/>
                </a:cubicBezTo>
                <a:cubicBezTo>
                  <a:pt x="0" y="26"/>
                  <a:pt x="0" y="33"/>
                  <a:pt x="3" y="39"/>
                </a:cubicBezTo>
                <a:cubicBezTo>
                  <a:pt x="11" y="53"/>
                  <a:pt x="40" y="49"/>
                  <a:pt x="60" y="47"/>
                </a:cubicBezTo>
                <a:cubicBezTo>
                  <a:pt x="81" y="44"/>
                  <a:pt x="111" y="37"/>
                  <a:pt x="146" y="19"/>
                </a:cubicBezTo>
                <a:close/>
              </a:path>
            </a:pathLst>
          </a:custGeom>
          <a:solidFill>
            <a:schemeClr val="accent1">
              <a:lumMod val="60000"/>
              <a:lumOff val="40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solidFill>
                <a:schemeClr val="dk1"/>
              </a:solidFill>
              <a:latin typeface="微软雅黑"/>
              <a:ea typeface="微软雅黑"/>
            </a:endParaRPr>
          </a:p>
        </p:txBody>
      </p:sp>
      <p:sp>
        <p:nvSpPr>
          <p:cNvPr id="85" name="Freeform 20"/>
          <p:cNvSpPr/>
          <p:nvPr>
            <p:custDataLst>
              <p:tags r:id="rId49"/>
            </p:custDataLst>
          </p:nvPr>
        </p:nvSpPr>
        <p:spPr bwMode="auto">
          <a:xfrm rot="1800000">
            <a:off x="2098946" y="4754452"/>
            <a:ext cx="84956" cy="84956"/>
          </a:xfrm>
          <a:custGeom>
            <a:gdLst>
              <a:gd name="T0" fmla="*/ 80 w 80"/>
              <a:gd name="T1" fmla="*/ 81 h 81"/>
              <a:gd name="T2" fmla="*/ 42 w 80"/>
              <a:gd name="T3" fmla="*/ 18 h 81"/>
              <a:gd name="T4" fmla="*/ 13 w 80"/>
              <a:gd name="T5" fmla="*/ 3 h 81"/>
              <a:gd name="T6" fmla="*/ 3 w 80"/>
              <a:gd name="T7" fmla="*/ 12 h 81"/>
              <a:gd name="T8" fmla="*/ 26 w 80"/>
              <a:gd name="T9" fmla="*/ 47 h 81"/>
              <a:gd name="T10" fmla="*/ 80 w 80"/>
              <a:gd name="T11" fmla="*/ 81 h 81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80" h="81">
                <a:moveTo>
                  <a:pt x="80" y="81"/>
                </a:moveTo>
                <a:cubicBezTo>
                  <a:pt x="69" y="46"/>
                  <a:pt x="52" y="27"/>
                  <a:pt x="42" y="18"/>
                </a:cubicBezTo>
                <a:cubicBezTo>
                  <a:pt x="35" y="10"/>
                  <a:pt x="23" y="0"/>
                  <a:pt x="13" y="3"/>
                </a:cubicBezTo>
                <a:cubicBezTo>
                  <a:pt x="9" y="4"/>
                  <a:pt x="5" y="7"/>
                  <a:pt x="3" y="12"/>
                </a:cubicBezTo>
                <a:cubicBezTo>
                  <a:pt x="0" y="23"/>
                  <a:pt x="15" y="37"/>
                  <a:pt x="26" y="47"/>
                </a:cubicBezTo>
                <a:cubicBezTo>
                  <a:pt x="36" y="57"/>
                  <a:pt x="54" y="70"/>
                  <a:pt x="80" y="8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solidFill>
                <a:schemeClr val="dk1"/>
              </a:solidFill>
              <a:latin typeface="微软雅黑"/>
              <a:ea typeface="微软雅黑"/>
            </a:endParaRPr>
          </a:p>
        </p:txBody>
      </p:sp>
      <p:sp>
        <p:nvSpPr>
          <p:cNvPr id="86" name="Freeform 21"/>
          <p:cNvSpPr/>
          <p:nvPr>
            <p:custDataLst>
              <p:tags r:id="rId50"/>
            </p:custDataLst>
          </p:nvPr>
        </p:nvSpPr>
        <p:spPr bwMode="auto">
          <a:xfrm rot="1800000">
            <a:off x="2069187" y="4779750"/>
            <a:ext cx="105230" cy="54062"/>
          </a:xfrm>
          <a:custGeom>
            <a:gdLst>
              <a:gd name="T0" fmla="*/ 99 w 99"/>
              <a:gd name="T1" fmla="*/ 50 h 51"/>
              <a:gd name="T2" fmla="*/ 38 w 99"/>
              <a:gd name="T3" fmla="*/ 8 h 51"/>
              <a:gd name="T4" fmla="*/ 5 w 99"/>
              <a:gd name="T5" fmla="*/ 7 h 51"/>
              <a:gd name="T6" fmla="*/ 0 w 99"/>
              <a:gd name="T7" fmla="*/ 19 h 51"/>
              <a:gd name="T8" fmla="*/ 35 w 99"/>
              <a:gd name="T9" fmla="*/ 42 h 51"/>
              <a:gd name="T10" fmla="*/ 99 w 99"/>
              <a:gd name="T11" fmla="*/ 50 h 51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99" h="51">
                <a:moveTo>
                  <a:pt x="99" y="50"/>
                </a:moveTo>
                <a:cubicBezTo>
                  <a:pt x="74" y="23"/>
                  <a:pt x="51" y="12"/>
                  <a:pt x="38" y="8"/>
                </a:cubicBezTo>
                <a:cubicBezTo>
                  <a:pt x="28" y="5"/>
                  <a:pt x="14" y="0"/>
                  <a:pt x="5" y="7"/>
                </a:cubicBezTo>
                <a:cubicBezTo>
                  <a:pt x="2" y="10"/>
                  <a:pt x="0" y="15"/>
                  <a:pt x="0" y="19"/>
                </a:cubicBezTo>
                <a:cubicBezTo>
                  <a:pt x="2" y="31"/>
                  <a:pt x="21" y="37"/>
                  <a:pt x="35" y="42"/>
                </a:cubicBezTo>
                <a:cubicBezTo>
                  <a:pt x="49" y="46"/>
                  <a:pt x="71" y="51"/>
                  <a:pt x="99" y="5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solidFill>
                <a:schemeClr val="dk1"/>
              </a:solidFill>
              <a:latin typeface="微软雅黑"/>
              <a:ea typeface="微软雅黑"/>
            </a:endParaRPr>
          </a:p>
        </p:txBody>
      </p:sp>
      <p:sp>
        <p:nvSpPr>
          <p:cNvPr id="87" name="Freeform 22"/>
          <p:cNvSpPr/>
          <p:nvPr>
            <p:custDataLst>
              <p:tags r:id="rId51"/>
            </p:custDataLst>
          </p:nvPr>
        </p:nvSpPr>
        <p:spPr bwMode="auto">
          <a:xfrm rot="1800000">
            <a:off x="2050009" y="4812779"/>
            <a:ext cx="111021" cy="40546"/>
          </a:xfrm>
          <a:custGeom>
            <a:gdLst>
              <a:gd name="T0" fmla="*/ 105 w 105"/>
              <a:gd name="T1" fmla="*/ 14 h 38"/>
              <a:gd name="T2" fmla="*/ 32 w 105"/>
              <a:gd name="T3" fmla="*/ 2 h 38"/>
              <a:gd name="T4" fmla="*/ 2 w 105"/>
              <a:gd name="T5" fmla="*/ 15 h 38"/>
              <a:gd name="T6" fmla="*/ 2 w 105"/>
              <a:gd name="T7" fmla="*/ 28 h 38"/>
              <a:gd name="T8" fmla="*/ 44 w 105"/>
              <a:gd name="T9" fmla="*/ 34 h 38"/>
              <a:gd name="T10" fmla="*/ 105 w 105"/>
              <a:gd name="T11" fmla="*/ 14 h 38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105" h="38">
                <a:moveTo>
                  <a:pt x="105" y="14"/>
                </a:moveTo>
                <a:cubicBezTo>
                  <a:pt x="71" y="0"/>
                  <a:pt x="46" y="0"/>
                  <a:pt x="32" y="2"/>
                </a:cubicBezTo>
                <a:cubicBezTo>
                  <a:pt x="22" y="3"/>
                  <a:pt x="6" y="5"/>
                  <a:pt x="2" y="15"/>
                </a:cubicBezTo>
                <a:cubicBezTo>
                  <a:pt x="0" y="19"/>
                  <a:pt x="0" y="24"/>
                  <a:pt x="2" y="28"/>
                </a:cubicBezTo>
                <a:cubicBezTo>
                  <a:pt x="8" y="38"/>
                  <a:pt x="29" y="36"/>
                  <a:pt x="44" y="34"/>
                </a:cubicBezTo>
                <a:cubicBezTo>
                  <a:pt x="58" y="32"/>
                  <a:pt x="80" y="27"/>
                  <a:pt x="105" y="1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solidFill>
                <a:schemeClr val="dk1"/>
              </a:solidFill>
              <a:latin typeface="微软雅黑"/>
              <a:ea typeface="微软雅黑"/>
            </a:endParaRPr>
          </a:p>
        </p:txBody>
      </p:sp>
      <p:sp>
        <p:nvSpPr>
          <p:cNvPr id="88" name="Freeform 23"/>
          <p:cNvSpPr/>
          <p:nvPr>
            <p:custDataLst>
              <p:tags r:id="rId52"/>
            </p:custDataLst>
          </p:nvPr>
        </p:nvSpPr>
        <p:spPr bwMode="auto">
          <a:xfrm rot="1800000">
            <a:off x="2116612" y="4808250"/>
            <a:ext cx="62752" cy="68543"/>
          </a:xfrm>
          <a:custGeom>
            <a:gdLst>
              <a:gd name="T0" fmla="*/ 29 w 60"/>
              <a:gd name="T1" fmla="*/ 4 h 65"/>
              <a:gd name="T2" fmla="*/ 17 w 60"/>
              <a:gd name="T3" fmla="*/ 3 h 65"/>
              <a:gd name="T4" fmla="*/ 25 w 60"/>
              <a:gd name="T5" fmla="*/ 23 h 65"/>
              <a:gd name="T6" fmla="*/ 7 w 60"/>
              <a:gd name="T7" fmla="*/ 23 h 65"/>
              <a:gd name="T8" fmla="*/ 18 w 60"/>
              <a:gd name="T9" fmla="*/ 38 h 65"/>
              <a:gd name="T10" fmla="*/ 1 w 60"/>
              <a:gd name="T11" fmla="*/ 44 h 65"/>
              <a:gd name="T12" fmla="*/ 10 w 60"/>
              <a:gd name="T13" fmla="*/ 56 h 65"/>
              <a:gd name="T14" fmla="*/ 53 w 60"/>
              <a:gd name="T15" fmla="*/ 49 h 65"/>
              <a:gd name="T16" fmla="*/ 29 w 60"/>
              <a:gd name="T17" fmla="*/ 4 h 65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60" h="65">
                <a:moveTo>
                  <a:pt x="29" y="4"/>
                </a:moveTo>
                <a:cubicBezTo>
                  <a:pt x="28" y="3"/>
                  <a:pt x="19" y="0"/>
                  <a:pt x="17" y="3"/>
                </a:cubicBezTo>
                <a:cubicBezTo>
                  <a:pt x="14" y="6"/>
                  <a:pt x="17" y="14"/>
                  <a:pt x="25" y="23"/>
                </a:cubicBezTo>
                <a:cubicBezTo>
                  <a:pt x="16" y="19"/>
                  <a:pt x="9" y="20"/>
                  <a:pt x="7" y="23"/>
                </a:cubicBezTo>
                <a:cubicBezTo>
                  <a:pt x="5" y="26"/>
                  <a:pt x="9" y="33"/>
                  <a:pt x="18" y="38"/>
                </a:cubicBezTo>
                <a:cubicBezTo>
                  <a:pt x="10" y="35"/>
                  <a:pt x="2" y="39"/>
                  <a:pt x="1" y="44"/>
                </a:cubicBezTo>
                <a:cubicBezTo>
                  <a:pt x="0" y="48"/>
                  <a:pt x="3" y="53"/>
                  <a:pt x="10" y="56"/>
                </a:cubicBezTo>
                <a:cubicBezTo>
                  <a:pt x="28" y="65"/>
                  <a:pt x="47" y="60"/>
                  <a:pt x="53" y="49"/>
                </a:cubicBezTo>
                <a:cubicBezTo>
                  <a:pt x="60" y="37"/>
                  <a:pt x="53" y="13"/>
                  <a:pt x="29" y="4"/>
                </a:cubicBezTo>
                <a:close/>
              </a:path>
            </a:pathLst>
          </a:custGeom>
          <a:solidFill>
            <a:srgbClr val="DAED85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solidFill>
                <a:schemeClr val="dk1"/>
              </a:solidFill>
              <a:latin typeface="微软雅黑"/>
              <a:ea typeface="微软雅黑"/>
            </a:endParaRPr>
          </a:p>
        </p:txBody>
      </p:sp>
      <p:sp>
        <p:nvSpPr>
          <p:cNvPr id="89" name="Freeform 24"/>
          <p:cNvSpPr/>
          <p:nvPr>
            <p:custDataLst>
              <p:tags r:id="rId53"/>
            </p:custDataLst>
          </p:nvPr>
        </p:nvSpPr>
        <p:spPr bwMode="auto">
          <a:xfrm rot="1800000">
            <a:off x="2221667" y="4819259"/>
            <a:ext cx="90749" cy="114882"/>
          </a:xfrm>
          <a:custGeom>
            <a:gdLst>
              <a:gd name="T0" fmla="*/ 86 w 86"/>
              <a:gd name="T1" fmla="*/ 109 h 109"/>
              <a:gd name="T2" fmla="*/ 47 w 86"/>
              <a:gd name="T3" fmla="*/ 31 h 109"/>
              <a:gd name="T4" fmla="*/ 0 w 86"/>
              <a:gd name="T5" fmla="*/ 0 h 109"/>
              <a:gd name="T6" fmla="*/ 23 w 86"/>
              <a:gd name="T7" fmla="*/ 38 h 109"/>
              <a:gd name="T8" fmla="*/ 53 w 86"/>
              <a:gd name="T9" fmla="*/ 97 h 109"/>
              <a:gd name="T10" fmla="*/ 86 w 86"/>
              <a:gd name="T11" fmla="*/ 109 h 109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86" h="109">
                <a:moveTo>
                  <a:pt x="86" y="109"/>
                </a:moveTo>
                <a:cubicBezTo>
                  <a:pt x="84" y="96"/>
                  <a:pt x="77" y="61"/>
                  <a:pt x="47" y="31"/>
                </a:cubicBezTo>
                <a:cubicBezTo>
                  <a:pt x="30" y="14"/>
                  <a:pt x="12" y="5"/>
                  <a:pt x="0" y="0"/>
                </a:cubicBezTo>
                <a:cubicBezTo>
                  <a:pt x="6" y="9"/>
                  <a:pt x="15" y="21"/>
                  <a:pt x="23" y="38"/>
                </a:cubicBezTo>
                <a:cubicBezTo>
                  <a:pt x="37" y="67"/>
                  <a:pt x="37" y="84"/>
                  <a:pt x="53" y="97"/>
                </a:cubicBezTo>
                <a:cubicBezTo>
                  <a:pt x="63" y="105"/>
                  <a:pt x="75" y="109"/>
                  <a:pt x="86" y="109"/>
                </a:cubicBezTo>
                <a:close/>
              </a:path>
            </a:pathLst>
          </a:custGeom>
          <a:solidFill>
            <a:srgbClr val="C4E364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solidFill>
                <a:schemeClr val="dk1"/>
              </a:solidFill>
              <a:latin typeface="微软雅黑"/>
              <a:ea typeface="微软雅黑"/>
            </a:endParaRPr>
          </a:p>
        </p:txBody>
      </p:sp>
      <p:sp>
        <p:nvSpPr>
          <p:cNvPr id="90" name="Freeform 25"/>
          <p:cNvSpPr/>
          <p:nvPr>
            <p:custDataLst>
              <p:tags r:id="rId54"/>
            </p:custDataLst>
          </p:nvPr>
        </p:nvSpPr>
        <p:spPr bwMode="auto">
          <a:xfrm rot="1800000">
            <a:off x="2183998" y="4818827"/>
            <a:ext cx="342719" cy="329200"/>
          </a:xfrm>
          <a:custGeom>
            <a:gdLst>
              <a:gd name="T0" fmla="*/ 0 w 325"/>
              <a:gd name="T1" fmla="*/ 304 h 312"/>
              <a:gd name="T2" fmla="*/ 173 w 325"/>
              <a:gd name="T3" fmla="*/ 106 h 312"/>
              <a:gd name="T4" fmla="*/ 316 w 325"/>
              <a:gd name="T5" fmla="*/ 0 h 312"/>
              <a:gd name="T6" fmla="*/ 325 w 325"/>
              <a:gd name="T7" fmla="*/ 15 h 312"/>
              <a:gd name="T8" fmla="*/ 182 w 325"/>
              <a:gd name="T9" fmla="*/ 117 h 312"/>
              <a:gd name="T10" fmla="*/ 12 w 325"/>
              <a:gd name="T11" fmla="*/ 312 h 312"/>
              <a:gd name="T12" fmla="*/ 0 w 325"/>
              <a:gd name="T13" fmla="*/ 304 h 312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325" h="312">
                <a:moveTo>
                  <a:pt x="0" y="304"/>
                </a:moveTo>
                <a:cubicBezTo>
                  <a:pt x="39" y="246"/>
                  <a:pt x="95" y="175"/>
                  <a:pt x="173" y="106"/>
                </a:cubicBezTo>
                <a:cubicBezTo>
                  <a:pt x="223" y="61"/>
                  <a:pt x="272" y="27"/>
                  <a:pt x="316" y="0"/>
                </a:cubicBezTo>
                <a:cubicBezTo>
                  <a:pt x="319" y="5"/>
                  <a:pt x="322" y="10"/>
                  <a:pt x="325" y="15"/>
                </a:cubicBezTo>
                <a:cubicBezTo>
                  <a:pt x="282" y="40"/>
                  <a:pt x="233" y="73"/>
                  <a:pt x="182" y="117"/>
                </a:cubicBezTo>
                <a:cubicBezTo>
                  <a:pt x="103" y="185"/>
                  <a:pt x="49" y="256"/>
                  <a:pt x="12" y="312"/>
                </a:cubicBezTo>
                <a:cubicBezTo>
                  <a:pt x="8" y="310"/>
                  <a:pt x="4" y="307"/>
                  <a:pt x="0" y="304"/>
                </a:cubicBezTo>
                <a:close/>
              </a:path>
            </a:pathLst>
          </a:custGeom>
          <a:solidFill>
            <a:srgbClr val="C4E364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solidFill>
                <a:schemeClr val="dk1"/>
              </a:solidFill>
              <a:latin typeface="微软雅黑"/>
              <a:ea typeface="微软雅黑"/>
            </a:endParaRPr>
          </a:p>
        </p:txBody>
      </p:sp>
      <p:sp>
        <p:nvSpPr>
          <p:cNvPr id="91" name="Freeform 26"/>
          <p:cNvSpPr/>
          <p:nvPr>
            <p:custDataLst>
              <p:tags r:id="rId55"/>
            </p:custDataLst>
          </p:nvPr>
        </p:nvSpPr>
        <p:spPr bwMode="auto">
          <a:xfrm rot="1800000">
            <a:off x="1987869" y="4918167"/>
            <a:ext cx="278037" cy="263554"/>
          </a:xfrm>
          <a:custGeom>
            <a:gdLst>
              <a:gd name="T0" fmla="*/ 249 w 264"/>
              <a:gd name="T1" fmla="*/ 108 h 250"/>
              <a:gd name="T2" fmla="*/ 221 w 264"/>
              <a:gd name="T3" fmla="*/ 102 h 250"/>
              <a:gd name="T4" fmla="*/ 191 w 264"/>
              <a:gd name="T5" fmla="*/ 105 h 250"/>
              <a:gd name="T6" fmla="*/ 221 w 264"/>
              <a:gd name="T7" fmla="*/ 86 h 250"/>
              <a:gd name="T8" fmla="*/ 230 w 264"/>
              <a:gd name="T9" fmla="*/ 49 h 250"/>
              <a:gd name="T10" fmla="*/ 219 w 264"/>
              <a:gd name="T11" fmla="*/ 36 h 250"/>
              <a:gd name="T12" fmla="*/ 179 w 264"/>
              <a:gd name="T13" fmla="*/ 51 h 250"/>
              <a:gd name="T14" fmla="*/ 155 w 264"/>
              <a:gd name="T15" fmla="*/ 77 h 250"/>
              <a:gd name="T16" fmla="*/ 169 w 264"/>
              <a:gd name="T17" fmla="*/ 43 h 250"/>
              <a:gd name="T18" fmla="*/ 155 w 264"/>
              <a:gd name="T19" fmla="*/ 5 h 250"/>
              <a:gd name="T20" fmla="*/ 138 w 264"/>
              <a:gd name="T21" fmla="*/ 1 h 250"/>
              <a:gd name="T22" fmla="*/ 111 w 264"/>
              <a:gd name="T23" fmla="*/ 39 h 250"/>
              <a:gd name="T24" fmla="*/ 110 w 264"/>
              <a:gd name="T25" fmla="*/ 56 h 250"/>
              <a:gd name="T26" fmla="*/ 94 w 264"/>
              <a:gd name="T27" fmla="*/ 28 h 250"/>
              <a:gd name="T28" fmla="*/ 66 w 264"/>
              <a:gd name="T29" fmla="*/ 8 h 250"/>
              <a:gd name="T30" fmla="*/ 44 w 264"/>
              <a:gd name="T31" fmla="*/ 27 h 250"/>
              <a:gd name="T32" fmla="*/ 63 w 264"/>
              <a:gd name="T33" fmla="*/ 74 h 250"/>
              <a:gd name="T34" fmla="*/ 70 w 264"/>
              <a:gd name="T35" fmla="*/ 82 h 250"/>
              <a:gd name="T36" fmla="*/ 45 w 264"/>
              <a:gd name="T37" fmla="*/ 73 h 250"/>
              <a:gd name="T38" fmla="*/ 6 w 264"/>
              <a:gd name="T39" fmla="*/ 83 h 250"/>
              <a:gd name="T40" fmla="*/ 1 w 264"/>
              <a:gd name="T41" fmla="*/ 99 h 250"/>
              <a:gd name="T42" fmla="*/ 28 w 264"/>
              <a:gd name="T43" fmla="*/ 122 h 250"/>
              <a:gd name="T44" fmla="*/ 62 w 264"/>
              <a:gd name="T45" fmla="*/ 128 h 250"/>
              <a:gd name="T46" fmla="*/ 24 w 264"/>
              <a:gd name="T47" fmla="*/ 139 h 250"/>
              <a:gd name="T48" fmla="*/ 3 w 264"/>
              <a:gd name="T49" fmla="*/ 167 h 250"/>
              <a:gd name="T50" fmla="*/ 9 w 264"/>
              <a:gd name="T51" fmla="*/ 183 h 250"/>
              <a:gd name="T52" fmla="*/ 58 w 264"/>
              <a:gd name="T53" fmla="*/ 180 h 250"/>
              <a:gd name="T54" fmla="*/ 68 w 264"/>
              <a:gd name="T55" fmla="*/ 171 h 250"/>
              <a:gd name="T56" fmla="*/ 57 w 264"/>
              <a:gd name="T57" fmla="*/ 194 h 250"/>
              <a:gd name="T58" fmla="*/ 65 w 264"/>
              <a:gd name="T59" fmla="*/ 242 h 250"/>
              <a:gd name="T60" fmla="*/ 81 w 264"/>
              <a:gd name="T61" fmla="*/ 248 h 250"/>
              <a:gd name="T62" fmla="*/ 111 w 264"/>
              <a:gd name="T63" fmla="*/ 213 h 250"/>
              <a:gd name="T64" fmla="*/ 114 w 264"/>
              <a:gd name="T65" fmla="*/ 187 h 250"/>
              <a:gd name="T66" fmla="*/ 116 w 264"/>
              <a:gd name="T67" fmla="*/ 214 h 250"/>
              <a:gd name="T68" fmla="*/ 150 w 264"/>
              <a:gd name="T69" fmla="*/ 249 h 250"/>
              <a:gd name="T70" fmla="*/ 166 w 264"/>
              <a:gd name="T71" fmla="*/ 244 h 250"/>
              <a:gd name="T72" fmla="*/ 169 w 264"/>
              <a:gd name="T73" fmla="*/ 204 h 250"/>
              <a:gd name="T74" fmla="*/ 158 w 264"/>
              <a:gd name="T75" fmla="*/ 180 h 250"/>
              <a:gd name="T76" fmla="*/ 174 w 264"/>
              <a:gd name="T77" fmla="*/ 201 h 250"/>
              <a:gd name="T78" fmla="*/ 218 w 264"/>
              <a:gd name="T79" fmla="*/ 218 h 250"/>
              <a:gd name="T80" fmla="*/ 230 w 264"/>
              <a:gd name="T81" fmla="*/ 205 h 250"/>
              <a:gd name="T82" fmla="*/ 210 w 264"/>
              <a:gd name="T83" fmla="*/ 165 h 250"/>
              <a:gd name="T84" fmla="*/ 187 w 264"/>
              <a:gd name="T85" fmla="*/ 151 h 250"/>
              <a:gd name="T86" fmla="*/ 231 w 264"/>
              <a:gd name="T87" fmla="*/ 156 h 250"/>
              <a:gd name="T88" fmla="*/ 259 w 264"/>
              <a:gd name="T89" fmla="*/ 140 h 250"/>
              <a:gd name="T90" fmla="*/ 249 w 264"/>
              <a:gd name="T91" fmla="*/ 108 h 250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</a:cxnLst>
            <a:rect l="0" t="0" r="r" b="b"/>
            <a:pathLst>
              <a:path w="264" h="250">
                <a:moveTo>
                  <a:pt x="249" y="108"/>
                </a:moveTo>
                <a:cubicBezTo>
                  <a:pt x="242" y="102"/>
                  <a:pt x="233" y="102"/>
                  <a:pt x="221" y="102"/>
                </a:cubicBezTo>
                <a:cubicBezTo>
                  <a:pt x="204" y="102"/>
                  <a:pt x="191" y="107"/>
                  <a:pt x="191" y="105"/>
                </a:cubicBezTo>
                <a:cubicBezTo>
                  <a:pt x="190" y="104"/>
                  <a:pt x="209" y="102"/>
                  <a:pt x="221" y="86"/>
                </a:cubicBezTo>
                <a:cubicBezTo>
                  <a:pt x="224" y="83"/>
                  <a:pt x="237" y="66"/>
                  <a:pt x="230" y="49"/>
                </a:cubicBezTo>
                <a:cubicBezTo>
                  <a:pt x="229" y="47"/>
                  <a:pt x="226" y="40"/>
                  <a:pt x="219" y="36"/>
                </a:cubicBezTo>
                <a:cubicBezTo>
                  <a:pt x="206" y="31"/>
                  <a:pt x="191" y="43"/>
                  <a:pt x="179" y="51"/>
                </a:cubicBezTo>
                <a:cubicBezTo>
                  <a:pt x="173" y="56"/>
                  <a:pt x="164" y="64"/>
                  <a:pt x="155" y="77"/>
                </a:cubicBezTo>
                <a:cubicBezTo>
                  <a:pt x="159" y="72"/>
                  <a:pt x="168" y="60"/>
                  <a:pt x="169" y="43"/>
                </a:cubicBezTo>
                <a:cubicBezTo>
                  <a:pt x="169" y="38"/>
                  <a:pt x="170" y="14"/>
                  <a:pt x="155" y="5"/>
                </a:cubicBezTo>
                <a:cubicBezTo>
                  <a:pt x="153" y="3"/>
                  <a:pt x="147" y="0"/>
                  <a:pt x="138" y="1"/>
                </a:cubicBezTo>
                <a:cubicBezTo>
                  <a:pt x="118" y="4"/>
                  <a:pt x="111" y="36"/>
                  <a:pt x="111" y="39"/>
                </a:cubicBezTo>
                <a:cubicBezTo>
                  <a:pt x="109" y="46"/>
                  <a:pt x="109" y="52"/>
                  <a:pt x="110" y="56"/>
                </a:cubicBezTo>
                <a:cubicBezTo>
                  <a:pt x="107" y="50"/>
                  <a:pt x="103" y="39"/>
                  <a:pt x="94" y="28"/>
                </a:cubicBezTo>
                <a:cubicBezTo>
                  <a:pt x="86" y="18"/>
                  <a:pt x="78" y="8"/>
                  <a:pt x="66" y="8"/>
                </a:cubicBezTo>
                <a:cubicBezTo>
                  <a:pt x="56" y="9"/>
                  <a:pt x="47" y="18"/>
                  <a:pt x="44" y="27"/>
                </a:cubicBezTo>
                <a:cubicBezTo>
                  <a:pt x="39" y="44"/>
                  <a:pt x="53" y="64"/>
                  <a:pt x="63" y="74"/>
                </a:cubicBezTo>
                <a:cubicBezTo>
                  <a:pt x="66" y="77"/>
                  <a:pt x="71" y="81"/>
                  <a:pt x="70" y="82"/>
                </a:cubicBezTo>
                <a:cubicBezTo>
                  <a:pt x="69" y="83"/>
                  <a:pt x="59" y="75"/>
                  <a:pt x="45" y="73"/>
                </a:cubicBezTo>
                <a:cubicBezTo>
                  <a:pt x="41" y="73"/>
                  <a:pt x="17" y="69"/>
                  <a:pt x="6" y="83"/>
                </a:cubicBezTo>
                <a:cubicBezTo>
                  <a:pt x="5" y="84"/>
                  <a:pt x="0" y="91"/>
                  <a:pt x="1" y="99"/>
                </a:cubicBezTo>
                <a:cubicBezTo>
                  <a:pt x="3" y="112"/>
                  <a:pt x="18" y="118"/>
                  <a:pt x="28" y="122"/>
                </a:cubicBezTo>
                <a:cubicBezTo>
                  <a:pt x="34" y="125"/>
                  <a:pt x="46" y="129"/>
                  <a:pt x="62" y="128"/>
                </a:cubicBezTo>
                <a:cubicBezTo>
                  <a:pt x="54" y="128"/>
                  <a:pt x="39" y="129"/>
                  <a:pt x="24" y="139"/>
                </a:cubicBezTo>
                <a:cubicBezTo>
                  <a:pt x="17" y="144"/>
                  <a:pt x="3" y="153"/>
                  <a:pt x="3" y="167"/>
                </a:cubicBezTo>
                <a:cubicBezTo>
                  <a:pt x="3" y="168"/>
                  <a:pt x="3" y="176"/>
                  <a:pt x="9" y="183"/>
                </a:cubicBezTo>
                <a:cubicBezTo>
                  <a:pt x="20" y="194"/>
                  <a:pt x="44" y="190"/>
                  <a:pt x="58" y="180"/>
                </a:cubicBezTo>
                <a:cubicBezTo>
                  <a:pt x="63" y="176"/>
                  <a:pt x="67" y="171"/>
                  <a:pt x="68" y="171"/>
                </a:cubicBezTo>
                <a:cubicBezTo>
                  <a:pt x="69" y="172"/>
                  <a:pt x="61" y="181"/>
                  <a:pt x="57" y="194"/>
                </a:cubicBezTo>
                <a:cubicBezTo>
                  <a:pt x="53" y="208"/>
                  <a:pt x="52" y="230"/>
                  <a:pt x="65" y="242"/>
                </a:cubicBezTo>
                <a:cubicBezTo>
                  <a:pt x="67" y="243"/>
                  <a:pt x="73" y="249"/>
                  <a:pt x="81" y="248"/>
                </a:cubicBezTo>
                <a:cubicBezTo>
                  <a:pt x="99" y="248"/>
                  <a:pt x="110" y="216"/>
                  <a:pt x="111" y="213"/>
                </a:cubicBezTo>
                <a:cubicBezTo>
                  <a:pt x="114" y="202"/>
                  <a:pt x="114" y="193"/>
                  <a:pt x="114" y="187"/>
                </a:cubicBezTo>
                <a:cubicBezTo>
                  <a:pt x="113" y="194"/>
                  <a:pt x="113" y="204"/>
                  <a:pt x="116" y="214"/>
                </a:cubicBezTo>
                <a:cubicBezTo>
                  <a:pt x="117" y="216"/>
                  <a:pt x="128" y="247"/>
                  <a:pt x="150" y="249"/>
                </a:cubicBezTo>
                <a:cubicBezTo>
                  <a:pt x="152" y="249"/>
                  <a:pt x="160" y="250"/>
                  <a:pt x="166" y="244"/>
                </a:cubicBezTo>
                <a:cubicBezTo>
                  <a:pt x="178" y="234"/>
                  <a:pt x="172" y="213"/>
                  <a:pt x="169" y="204"/>
                </a:cubicBezTo>
                <a:cubicBezTo>
                  <a:pt x="166" y="193"/>
                  <a:pt x="161" y="185"/>
                  <a:pt x="158" y="180"/>
                </a:cubicBezTo>
                <a:cubicBezTo>
                  <a:pt x="161" y="185"/>
                  <a:pt x="166" y="194"/>
                  <a:pt x="174" y="201"/>
                </a:cubicBezTo>
                <a:cubicBezTo>
                  <a:pt x="179" y="206"/>
                  <a:pt x="201" y="225"/>
                  <a:pt x="218" y="218"/>
                </a:cubicBezTo>
                <a:cubicBezTo>
                  <a:pt x="219" y="217"/>
                  <a:pt x="227" y="213"/>
                  <a:pt x="230" y="205"/>
                </a:cubicBezTo>
                <a:cubicBezTo>
                  <a:pt x="236" y="188"/>
                  <a:pt x="214" y="169"/>
                  <a:pt x="210" y="165"/>
                </a:cubicBezTo>
                <a:cubicBezTo>
                  <a:pt x="199" y="155"/>
                  <a:pt x="186" y="152"/>
                  <a:pt x="187" y="151"/>
                </a:cubicBezTo>
                <a:cubicBezTo>
                  <a:pt x="187" y="149"/>
                  <a:pt x="207" y="160"/>
                  <a:pt x="231" y="156"/>
                </a:cubicBezTo>
                <a:cubicBezTo>
                  <a:pt x="239" y="154"/>
                  <a:pt x="254" y="152"/>
                  <a:pt x="259" y="140"/>
                </a:cubicBezTo>
                <a:cubicBezTo>
                  <a:pt x="264" y="129"/>
                  <a:pt x="258" y="115"/>
                  <a:pt x="249" y="108"/>
                </a:cubicBezTo>
                <a:close/>
              </a:path>
            </a:pathLst>
          </a:custGeom>
          <a:solidFill>
            <a:schemeClr val="accent1">
              <a:lumMod val="60000"/>
              <a:lumOff val="40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solidFill>
                <a:schemeClr val="dk1"/>
              </a:solidFill>
              <a:latin typeface="微软雅黑"/>
              <a:ea typeface="微软雅黑"/>
            </a:endParaRPr>
          </a:p>
        </p:txBody>
      </p:sp>
      <p:sp>
        <p:nvSpPr>
          <p:cNvPr id="92" name="Freeform 27"/>
          <p:cNvSpPr/>
          <p:nvPr>
            <p:custDataLst>
              <p:tags r:id="rId56"/>
            </p:custDataLst>
          </p:nvPr>
        </p:nvSpPr>
        <p:spPr bwMode="auto">
          <a:xfrm rot="1800000">
            <a:off x="2031652" y="4954099"/>
            <a:ext cx="186323" cy="181494"/>
          </a:xfrm>
          <a:custGeom>
            <a:gdLst>
              <a:gd name="T0" fmla="*/ 174 w 176"/>
              <a:gd name="T1" fmla="*/ 84 h 172"/>
              <a:gd name="T2" fmla="*/ 131 w 176"/>
              <a:gd name="T3" fmla="*/ 75 h 172"/>
              <a:gd name="T4" fmla="*/ 158 w 176"/>
              <a:gd name="T5" fmla="*/ 42 h 172"/>
              <a:gd name="T6" fmla="*/ 152 w 176"/>
              <a:gd name="T7" fmla="*/ 32 h 172"/>
              <a:gd name="T8" fmla="*/ 112 w 176"/>
              <a:gd name="T9" fmla="*/ 46 h 172"/>
              <a:gd name="T10" fmla="*/ 106 w 176"/>
              <a:gd name="T11" fmla="*/ 4 h 172"/>
              <a:gd name="T12" fmla="*/ 95 w 176"/>
              <a:gd name="T13" fmla="*/ 2 h 172"/>
              <a:gd name="T14" fmla="*/ 77 w 176"/>
              <a:gd name="T15" fmla="*/ 47 h 172"/>
              <a:gd name="T16" fmla="*/ 43 w 176"/>
              <a:gd name="T17" fmla="*/ 7 h 172"/>
              <a:gd name="T18" fmla="*/ 33 w 176"/>
              <a:gd name="T19" fmla="*/ 12 h 172"/>
              <a:gd name="T20" fmla="*/ 47 w 176"/>
              <a:gd name="T21" fmla="*/ 58 h 172"/>
              <a:gd name="T22" fmla="*/ 4 w 176"/>
              <a:gd name="T23" fmla="*/ 59 h 172"/>
              <a:gd name="T24" fmla="*/ 0 w 176"/>
              <a:gd name="T25" fmla="*/ 70 h 172"/>
              <a:gd name="T26" fmla="*/ 34 w 176"/>
              <a:gd name="T27" fmla="*/ 90 h 172"/>
              <a:gd name="T28" fmla="*/ 4 w 176"/>
              <a:gd name="T29" fmla="*/ 118 h 172"/>
              <a:gd name="T30" fmla="*/ 9 w 176"/>
              <a:gd name="T31" fmla="*/ 129 h 172"/>
              <a:gd name="T32" fmla="*/ 54 w 176"/>
              <a:gd name="T33" fmla="*/ 115 h 172"/>
              <a:gd name="T34" fmla="*/ 38 w 176"/>
              <a:gd name="T35" fmla="*/ 160 h 172"/>
              <a:gd name="T36" fmla="*/ 55 w 176"/>
              <a:gd name="T37" fmla="*/ 166 h 172"/>
              <a:gd name="T38" fmla="*/ 81 w 176"/>
              <a:gd name="T39" fmla="*/ 123 h 172"/>
              <a:gd name="T40" fmla="*/ 95 w 176"/>
              <a:gd name="T41" fmla="*/ 170 h 172"/>
              <a:gd name="T42" fmla="*/ 112 w 176"/>
              <a:gd name="T43" fmla="*/ 166 h 172"/>
              <a:gd name="T44" fmla="*/ 106 w 176"/>
              <a:gd name="T45" fmla="*/ 121 h 172"/>
              <a:gd name="T46" fmla="*/ 146 w 176"/>
              <a:gd name="T47" fmla="*/ 152 h 172"/>
              <a:gd name="T48" fmla="*/ 157 w 176"/>
              <a:gd name="T49" fmla="*/ 143 h 172"/>
              <a:gd name="T50" fmla="*/ 130 w 176"/>
              <a:gd name="T51" fmla="*/ 105 h 172"/>
              <a:gd name="T52" fmla="*/ 173 w 176"/>
              <a:gd name="T53" fmla="*/ 96 h 172"/>
              <a:gd name="T54" fmla="*/ 174 w 176"/>
              <a:gd name="T55" fmla="*/ 84 h 172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</a:cxnLst>
            <a:rect l="0" t="0" r="r" b="b"/>
            <a:pathLst>
              <a:path w="176" h="172">
                <a:moveTo>
                  <a:pt x="174" y="84"/>
                </a:moveTo>
                <a:cubicBezTo>
                  <a:pt x="171" y="75"/>
                  <a:pt x="153" y="70"/>
                  <a:pt x="131" y="75"/>
                </a:cubicBezTo>
                <a:cubicBezTo>
                  <a:pt x="149" y="67"/>
                  <a:pt x="160" y="53"/>
                  <a:pt x="158" y="42"/>
                </a:cubicBezTo>
                <a:cubicBezTo>
                  <a:pt x="158" y="41"/>
                  <a:pt x="156" y="35"/>
                  <a:pt x="152" y="32"/>
                </a:cubicBezTo>
                <a:cubicBezTo>
                  <a:pt x="143" y="26"/>
                  <a:pt x="127" y="31"/>
                  <a:pt x="112" y="46"/>
                </a:cubicBezTo>
                <a:cubicBezTo>
                  <a:pt x="119" y="27"/>
                  <a:pt x="116" y="10"/>
                  <a:pt x="106" y="4"/>
                </a:cubicBezTo>
                <a:cubicBezTo>
                  <a:pt x="105" y="4"/>
                  <a:pt x="100" y="0"/>
                  <a:pt x="95" y="2"/>
                </a:cubicBezTo>
                <a:cubicBezTo>
                  <a:pt x="84" y="4"/>
                  <a:pt x="76" y="22"/>
                  <a:pt x="77" y="47"/>
                </a:cubicBezTo>
                <a:cubicBezTo>
                  <a:pt x="69" y="22"/>
                  <a:pt x="55" y="6"/>
                  <a:pt x="43" y="7"/>
                </a:cubicBezTo>
                <a:cubicBezTo>
                  <a:pt x="42" y="7"/>
                  <a:pt x="36" y="8"/>
                  <a:pt x="33" y="12"/>
                </a:cubicBezTo>
                <a:cubicBezTo>
                  <a:pt x="26" y="21"/>
                  <a:pt x="31" y="40"/>
                  <a:pt x="47" y="58"/>
                </a:cubicBezTo>
                <a:cubicBezTo>
                  <a:pt x="28" y="50"/>
                  <a:pt x="11" y="50"/>
                  <a:pt x="4" y="59"/>
                </a:cubicBezTo>
                <a:cubicBezTo>
                  <a:pt x="3" y="60"/>
                  <a:pt x="0" y="64"/>
                  <a:pt x="0" y="70"/>
                </a:cubicBezTo>
                <a:cubicBezTo>
                  <a:pt x="2" y="80"/>
                  <a:pt x="15" y="89"/>
                  <a:pt x="34" y="90"/>
                </a:cubicBezTo>
                <a:cubicBezTo>
                  <a:pt x="16" y="95"/>
                  <a:pt x="4" y="107"/>
                  <a:pt x="4" y="118"/>
                </a:cubicBezTo>
                <a:cubicBezTo>
                  <a:pt x="5" y="120"/>
                  <a:pt x="5" y="126"/>
                  <a:pt x="9" y="129"/>
                </a:cubicBezTo>
                <a:cubicBezTo>
                  <a:pt x="16" y="136"/>
                  <a:pt x="35" y="131"/>
                  <a:pt x="54" y="115"/>
                </a:cubicBezTo>
                <a:cubicBezTo>
                  <a:pt x="36" y="131"/>
                  <a:pt x="31" y="151"/>
                  <a:pt x="38" y="160"/>
                </a:cubicBezTo>
                <a:cubicBezTo>
                  <a:pt x="42" y="165"/>
                  <a:pt x="50" y="167"/>
                  <a:pt x="55" y="166"/>
                </a:cubicBezTo>
                <a:cubicBezTo>
                  <a:pt x="69" y="164"/>
                  <a:pt x="81" y="147"/>
                  <a:pt x="81" y="123"/>
                </a:cubicBezTo>
                <a:cubicBezTo>
                  <a:pt x="76" y="148"/>
                  <a:pt x="84" y="167"/>
                  <a:pt x="95" y="170"/>
                </a:cubicBezTo>
                <a:cubicBezTo>
                  <a:pt x="101" y="172"/>
                  <a:pt x="108" y="170"/>
                  <a:pt x="112" y="166"/>
                </a:cubicBezTo>
                <a:cubicBezTo>
                  <a:pt x="120" y="158"/>
                  <a:pt x="120" y="139"/>
                  <a:pt x="106" y="121"/>
                </a:cubicBezTo>
                <a:cubicBezTo>
                  <a:pt x="117" y="143"/>
                  <a:pt x="134" y="155"/>
                  <a:pt x="146" y="152"/>
                </a:cubicBezTo>
                <a:cubicBezTo>
                  <a:pt x="147" y="152"/>
                  <a:pt x="154" y="150"/>
                  <a:pt x="157" y="143"/>
                </a:cubicBezTo>
                <a:cubicBezTo>
                  <a:pt x="161" y="133"/>
                  <a:pt x="151" y="117"/>
                  <a:pt x="130" y="105"/>
                </a:cubicBezTo>
                <a:cubicBezTo>
                  <a:pt x="150" y="110"/>
                  <a:pt x="168" y="106"/>
                  <a:pt x="173" y="96"/>
                </a:cubicBezTo>
                <a:cubicBezTo>
                  <a:pt x="174" y="95"/>
                  <a:pt x="176" y="90"/>
                  <a:pt x="174" y="8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solidFill>
                <a:schemeClr val="dk1"/>
              </a:solidFill>
              <a:latin typeface="微软雅黑"/>
              <a:ea typeface="微软雅黑"/>
            </a:endParaRPr>
          </a:p>
        </p:txBody>
      </p:sp>
      <p:sp>
        <p:nvSpPr>
          <p:cNvPr id="93" name="Freeform 28"/>
          <p:cNvSpPr/>
          <p:nvPr>
            <p:custDataLst>
              <p:tags r:id="rId57"/>
            </p:custDataLst>
          </p:nvPr>
        </p:nvSpPr>
        <p:spPr bwMode="auto">
          <a:xfrm rot="1800000">
            <a:off x="2087311" y="5009675"/>
            <a:ext cx="70475" cy="66613"/>
          </a:xfrm>
          <a:custGeom>
            <a:gdLst>
              <a:gd name="T0" fmla="*/ 31 w 67"/>
              <a:gd name="T1" fmla="*/ 61 h 63"/>
              <a:gd name="T2" fmla="*/ 0 w 67"/>
              <a:gd name="T3" fmla="*/ 31 h 63"/>
              <a:gd name="T4" fmla="*/ 29 w 67"/>
              <a:gd name="T5" fmla="*/ 2 h 63"/>
              <a:gd name="T6" fmla="*/ 67 w 67"/>
              <a:gd name="T7" fmla="*/ 31 h 63"/>
              <a:gd name="T8" fmla="*/ 31 w 67"/>
              <a:gd name="T9" fmla="*/ 61 h 63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67" h="62">
                <a:moveTo>
                  <a:pt x="31" y="61"/>
                </a:moveTo>
                <a:cubicBezTo>
                  <a:pt x="16" y="60"/>
                  <a:pt x="0" y="48"/>
                  <a:pt x="0" y="31"/>
                </a:cubicBezTo>
                <a:cubicBezTo>
                  <a:pt x="1" y="15"/>
                  <a:pt x="15" y="4"/>
                  <a:pt x="29" y="2"/>
                </a:cubicBezTo>
                <a:cubicBezTo>
                  <a:pt x="46" y="0"/>
                  <a:pt x="66" y="13"/>
                  <a:pt x="67" y="31"/>
                </a:cubicBezTo>
                <a:cubicBezTo>
                  <a:pt x="67" y="49"/>
                  <a:pt x="49" y="63"/>
                  <a:pt x="31" y="61"/>
                </a:cubicBezTo>
                <a:close/>
              </a:path>
            </a:pathLst>
          </a:custGeom>
          <a:solidFill>
            <a:schemeClr val="accent1">
              <a:lumMod val="40000"/>
              <a:lumOff val="60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solidFill>
                <a:schemeClr val="dk1"/>
              </a:solidFill>
              <a:latin typeface="微软雅黑"/>
              <a:ea typeface="微软雅黑"/>
            </a:endParaRPr>
          </a:p>
        </p:txBody>
      </p:sp>
      <p:sp>
        <p:nvSpPr>
          <p:cNvPr id="94" name="Freeform 29"/>
          <p:cNvSpPr/>
          <p:nvPr>
            <p:custDataLst>
              <p:tags r:id="rId58"/>
            </p:custDataLst>
          </p:nvPr>
        </p:nvSpPr>
        <p:spPr bwMode="auto">
          <a:xfrm rot="1800000">
            <a:off x="2120224" y="5025560"/>
            <a:ext cx="30892" cy="29926"/>
          </a:xfrm>
          <a:custGeom>
            <a:gdLst>
              <a:gd name="T0" fmla="*/ 7 w 29"/>
              <a:gd name="T1" fmla="*/ 23 h 28"/>
              <a:gd name="T2" fmla="*/ 4 w 29"/>
              <a:gd name="T3" fmla="*/ 5 h 28"/>
              <a:gd name="T4" fmla="*/ 22 w 29"/>
              <a:gd name="T5" fmla="*/ 4 h 28"/>
              <a:gd name="T6" fmla="*/ 24 w 29"/>
              <a:gd name="T7" fmla="*/ 23 h 28"/>
              <a:gd name="T8" fmla="*/ 7 w 29"/>
              <a:gd name="T9" fmla="*/ 23 h 28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8" h="28">
                <a:moveTo>
                  <a:pt x="7" y="23"/>
                </a:moveTo>
                <a:cubicBezTo>
                  <a:pt x="2" y="19"/>
                  <a:pt x="0" y="11"/>
                  <a:pt x="4" y="5"/>
                </a:cubicBezTo>
                <a:cubicBezTo>
                  <a:pt x="9" y="0"/>
                  <a:pt x="17" y="0"/>
                  <a:pt x="22" y="4"/>
                </a:cubicBezTo>
                <a:cubicBezTo>
                  <a:pt x="28" y="9"/>
                  <a:pt x="29" y="18"/>
                  <a:pt x="24" y="23"/>
                </a:cubicBezTo>
                <a:cubicBezTo>
                  <a:pt x="19" y="28"/>
                  <a:pt x="11" y="27"/>
                  <a:pt x="7" y="23"/>
                </a:cubicBezTo>
                <a:close/>
              </a:path>
            </a:pathLst>
          </a:custGeom>
          <a:solidFill>
            <a:schemeClr val="accent1">
              <a:lumMod val="20000"/>
              <a:lumOff val="80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solidFill>
                <a:schemeClr val="dk1"/>
              </a:solidFill>
              <a:latin typeface="微软雅黑"/>
              <a:ea typeface="微软雅黑"/>
            </a:endParaRPr>
          </a:p>
        </p:txBody>
      </p:sp>
      <p:sp>
        <p:nvSpPr>
          <p:cNvPr id="68" name="文本框 67"/>
          <p:cNvSpPr txBox="1"/>
          <p:nvPr>
            <p:custDataLst>
              <p:tags r:id="rId59"/>
            </p:custDataLst>
          </p:nvPr>
        </p:nvSpPr>
        <p:spPr>
          <a:xfrm>
            <a:off x="1306195" y="4279848"/>
            <a:ext cx="854652" cy="727609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z="2000" b="1">
                <a:solidFill>
                  <a:schemeClr val="tx1"/>
                </a:solidFill>
                <a:latin typeface="微软雅黑"/>
                <a:ea typeface="微软雅黑"/>
                <a:cs typeface="Arial" pitchFamily="34" charset="0"/>
              </a:rPr>
              <a:t>03</a:t>
            </a:r>
            <a:endParaRPr lang="en-US" altLang="zh-CN" sz="2000" b="1">
              <a:solidFill>
                <a:schemeClr val="tx1"/>
              </a:solidFill>
              <a:latin typeface="微软雅黑"/>
              <a:ea typeface="微软雅黑"/>
              <a:cs typeface="Arial" pitchFamily="34" charset="0"/>
            </a:endParaRPr>
          </a:p>
        </p:txBody>
      </p:sp>
      <p:sp>
        <p:nvSpPr>
          <p:cNvPr id="66" name="文本框 75"/>
          <p:cNvSpPr txBox="1"/>
          <p:nvPr>
            <p:custDataLst>
              <p:tags r:id="rId60"/>
            </p:custDataLst>
          </p:nvPr>
        </p:nvSpPr>
        <p:spPr>
          <a:xfrm>
            <a:off x="2622821" y="4279848"/>
            <a:ext cx="3395509" cy="1101808"/>
          </a:xfrm>
          <a:prstGeom prst="rect">
            <a:avLst/>
          </a:prstGeom>
          <a:noFill/>
        </p:spPr>
        <p:txBody>
          <a:bodyPr vert="horz" wrap="square" lIns="71755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fontAlgn="auto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1900" spc="120">
                <a:solidFill>
                  <a:schemeClr val="tx1"/>
                </a:solidFill>
                <a:latin typeface="微软雅黑"/>
                <a:ea typeface="微软雅黑"/>
              </a:rPr>
              <a:t>图像滤波：使用滤波器对图像进行去噪处理，以提高图像质量</a:t>
            </a:r>
            <a:endParaRPr lang="zh-CN" altLang="en-US" sz="1900" spc="120">
              <a:solidFill>
                <a:schemeClr val="tx1"/>
              </a:solidFill>
              <a:latin typeface="微软雅黑"/>
              <a:ea typeface="微软雅黑"/>
            </a:endParaRPr>
          </a:p>
        </p:txBody>
      </p:sp>
      <p:sp>
        <p:nvSpPr>
          <p:cNvPr id="131" name="AutoShape 3"/>
          <p:cNvSpPr>
            <a:spLocks noChangeAspect="1" noChangeArrowheads="1" noTextEdit="1"/>
          </p:cNvSpPr>
          <p:nvPr>
            <p:custDataLst>
              <p:tags r:id="rId61"/>
            </p:custDataLst>
          </p:nvPr>
        </p:nvSpPr>
        <p:spPr bwMode="auto">
          <a:xfrm rot="1800000">
            <a:off x="6635065" y="2676604"/>
            <a:ext cx="753018" cy="6294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solidFill>
                <a:schemeClr val="dk1"/>
              </a:solidFill>
              <a:latin typeface="微软雅黑"/>
              <a:ea typeface="微软雅黑"/>
            </a:endParaRPr>
          </a:p>
        </p:txBody>
      </p:sp>
      <p:sp>
        <p:nvSpPr>
          <p:cNvPr id="132" name="Freeform 5"/>
          <p:cNvSpPr/>
          <p:nvPr>
            <p:custDataLst>
              <p:tags r:id="rId62"/>
            </p:custDataLst>
          </p:nvPr>
        </p:nvSpPr>
        <p:spPr bwMode="auto">
          <a:xfrm rot="1800000">
            <a:off x="6851480" y="2788396"/>
            <a:ext cx="558970" cy="376505"/>
          </a:xfrm>
          <a:custGeom>
            <a:gdLst>
              <a:gd name="T0" fmla="*/ 523 w 530"/>
              <a:gd name="T1" fmla="*/ 0 h 357"/>
              <a:gd name="T2" fmla="*/ 206 w 530"/>
              <a:gd name="T3" fmla="*/ 164 h 357"/>
              <a:gd name="T4" fmla="*/ 0 w 530"/>
              <a:gd name="T5" fmla="*/ 346 h 357"/>
              <a:gd name="T6" fmla="*/ 8 w 530"/>
              <a:gd name="T7" fmla="*/ 357 h 357"/>
              <a:gd name="T8" fmla="*/ 203 w 530"/>
              <a:gd name="T9" fmla="*/ 185 h 357"/>
              <a:gd name="T10" fmla="*/ 530 w 530"/>
              <a:gd name="T11" fmla="*/ 17 h 357"/>
              <a:gd name="T12" fmla="*/ 523 w 530"/>
              <a:gd name="T13" fmla="*/ 0 h 357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530" h="357">
                <a:moveTo>
                  <a:pt x="523" y="0"/>
                </a:moveTo>
                <a:cubicBezTo>
                  <a:pt x="436" y="31"/>
                  <a:pt x="324" y="81"/>
                  <a:pt x="206" y="164"/>
                </a:cubicBezTo>
                <a:cubicBezTo>
                  <a:pt x="119" y="226"/>
                  <a:pt x="51" y="290"/>
                  <a:pt x="0" y="346"/>
                </a:cubicBezTo>
                <a:cubicBezTo>
                  <a:pt x="2" y="350"/>
                  <a:pt x="5" y="353"/>
                  <a:pt x="8" y="357"/>
                </a:cubicBezTo>
                <a:cubicBezTo>
                  <a:pt x="57" y="304"/>
                  <a:pt x="121" y="243"/>
                  <a:pt x="203" y="185"/>
                </a:cubicBezTo>
                <a:cubicBezTo>
                  <a:pt x="324" y="98"/>
                  <a:pt x="441" y="47"/>
                  <a:pt x="530" y="17"/>
                </a:cubicBezTo>
                <a:cubicBezTo>
                  <a:pt x="528" y="11"/>
                  <a:pt x="525" y="5"/>
                  <a:pt x="523" y="0"/>
                </a:cubicBezTo>
                <a:close/>
              </a:path>
            </a:pathLst>
          </a:custGeom>
          <a:solidFill>
            <a:srgbClr val="C4E364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solidFill>
                <a:schemeClr val="dk1"/>
              </a:solidFill>
              <a:latin typeface="微软雅黑"/>
              <a:ea typeface="微软雅黑"/>
            </a:endParaRPr>
          </a:p>
        </p:txBody>
      </p:sp>
      <p:sp>
        <p:nvSpPr>
          <p:cNvPr id="133" name="Freeform 6"/>
          <p:cNvSpPr/>
          <p:nvPr>
            <p:custDataLst>
              <p:tags r:id="rId63"/>
            </p:custDataLst>
          </p:nvPr>
        </p:nvSpPr>
        <p:spPr bwMode="auto">
          <a:xfrm rot="1800000">
            <a:off x="6586463" y="2942941"/>
            <a:ext cx="181496" cy="111987"/>
          </a:xfrm>
          <a:custGeom>
            <a:gdLst>
              <a:gd name="T0" fmla="*/ 172 w 172"/>
              <a:gd name="T1" fmla="*/ 1 h 106"/>
              <a:gd name="T2" fmla="*/ 42 w 172"/>
              <a:gd name="T3" fmla="*/ 29 h 106"/>
              <a:gd name="T4" fmla="*/ 0 w 172"/>
              <a:gd name="T5" fmla="*/ 72 h 106"/>
              <a:gd name="T6" fmla="*/ 9 w 172"/>
              <a:gd name="T7" fmla="*/ 93 h 106"/>
              <a:gd name="T8" fmla="*/ 82 w 172"/>
              <a:gd name="T9" fmla="*/ 75 h 106"/>
              <a:gd name="T10" fmla="*/ 172 w 172"/>
              <a:gd name="T11" fmla="*/ 1 h 106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172" h="105">
                <a:moveTo>
                  <a:pt x="172" y="1"/>
                </a:moveTo>
                <a:cubicBezTo>
                  <a:pt x="106" y="0"/>
                  <a:pt x="64" y="17"/>
                  <a:pt x="42" y="29"/>
                </a:cubicBezTo>
                <a:cubicBezTo>
                  <a:pt x="25" y="38"/>
                  <a:pt x="0" y="51"/>
                  <a:pt x="0" y="72"/>
                </a:cubicBezTo>
                <a:cubicBezTo>
                  <a:pt x="0" y="79"/>
                  <a:pt x="3" y="88"/>
                  <a:pt x="9" y="93"/>
                </a:cubicBezTo>
                <a:cubicBezTo>
                  <a:pt x="26" y="106"/>
                  <a:pt x="59" y="88"/>
                  <a:pt x="82" y="75"/>
                </a:cubicBezTo>
                <a:cubicBezTo>
                  <a:pt x="106" y="62"/>
                  <a:pt x="139" y="40"/>
                  <a:pt x="172" y="1"/>
                </a:cubicBezTo>
                <a:close/>
              </a:path>
            </a:pathLst>
          </a:custGeom>
          <a:solidFill>
            <a:schemeClr val="accent1">
              <a:lumMod val="60000"/>
              <a:lumOff val="40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solidFill>
                <a:schemeClr val="dk1"/>
              </a:solidFill>
              <a:latin typeface="微软雅黑"/>
              <a:ea typeface="微软雅黑"/>
            </a:endParaRPr>
          </a:p>
        </p:txBody>
      </p:sp>
      <p:sp>
        <p:nvSpPr>
          <p:cNvPr id="134" name="Freeform 7"/>
          <p:cNvSpPr/>
          <p:nvPr>
            <p:custDataLst>
              <p:tags r:id="rId64"/>
            </p:custDataLst>
          </p:nvPr>
        </p:nvSpPr>
        <p:spPr bwMode="auto">
          <a:xfrm rot="1800000">
            <a:off x="6607641" y="2953701"/>
            <a:ext cx="142881" cy="165083"/>
          </a:xfrm>
          <a:custGeom>
            <a:gdLst>
              <a:gd name="T0" fmla="*/ 135 w 135"/>
              <a:gd name="T1" fmla="*/ 0 h 156"/>
              <a:gd name="T2" fmla="*/ 28 w 135"/>
              <a:gd name="T3" fmla="*/ 80 h 156"/>
              <a:gd name="T4" fmla="*/ 8 w 135"/>
              <a:gd name="T5" fmla="*/ 137 h 156"/>
              <a:gd name="T6" fmla="*/ 26 w 135"/>
              <a:gd name="T7" fmla="*/ 152 h 156"/>
              <a:gd name="T8" fmla="*/ 84 w 135"/>
              <a:gd name="T9" fmla="*/ 105 h 156"/>
              <a:gd name="T10" fmla="*/ 135 w 135"/>
              <a:gd name="T11" fmla="*/ 0 h 156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135" h="156">
                <a:moveTo>
                  <a:pt x="135" y="0"/>
                </a:moveTo>
                <a:cubicBezTo>
                  <a:pt x="74" y="27"/>
                  <a:pt x="43" y="60"/>
                  <a:pt x="28" y="80"/>
                </a:cubicBezTo>
                <a:cubicBezTo>
                  <a:pt x="17" y="95"/>
                  <a:pt x="0" y="118"/>
                  <a:pt x="8" y="137"/>
                </a:cubicBezTo>
                <a:cubicBezTo>
                  <a:pt x="11" y="143"/>
                  <a:pt x="17" y="150"/>
                  <a:pt x="26" y="152"/>
                </a:cubicBezTo>
                <a:cubicBezTo>
                  <a:pt x="46" y="156"/>
                  <a:pt x="69" y="127"/>
                  <a:pt x="84" y="105"/>
                </a:cubicBezTo>
                <a:cubicBezTo>
                  <a:pt x="100" y="83"/>
                  <a:pt x="121" y="49"/>
                  <a:pt x="135" y="0"/>
                </a:cubicBezTo>
                <a:close/>
              </a:path>
            </a:pathLst>
          </a:custGeom>
          <a:solidFill>
            <a:schemeClr val="accent1">
              <a:lumMod val="60000"/>
              <a:lumOff val="40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solidFill>
                <a:schemeClr val="dk1"/>
              </a:solidFill>
              <a:latin typeface="微软雅黑"/>
              <a:ea typeface="微软雅黑"/>
            </a:endParaRPr>
          </a:p>
        </p:txBody>
      </p:sp>
      <p:sp>
        <p:nvSpPr>
          <p:cNvPr id="135" name="Freeform 8"/>
          <p:cNvSpPr/>
          <p:nvPr>
            <p:custDataLst>
              <p:tags r:id="rId65"/>
            </p:custDataLst>
          </p:nvPr>
        </p:nvSpPr>
        <p:spPr bwMode="auto">
          <a:xfrm rot="1800000">
            <a:off x="6663771" y="2968432"/>
            <a:ext cx="84956" cy="195975"/>
          </a:xfrm>
          <a:custGeom>
            <a:gdLst>
              <a:gd name="T0" fmla="*/ 72 w 80"/>
              <a:gd name="T1" fmla="*/ 0 h 186"/>
              <a:gd name="T2" fmla="*/ 9 w 80"/>
              <a:gd name="T3" fmla="*/ 118 h 186"/>
              <a:gd name="T4" fmla="*/ 15 w 80"/>
              <a:gd name="T5" fmla="*/ 177 h 186"/>
              <a:gd name="T6" fmla="*/ 37 w 80"/>
              <a:gd name="T7" fmla="*/ 184 h 186"/>
              <a:gd name="T8" fmla="*/ 71 w 80"/>
              <a:gd name="T9" fmla="*/ 116 h 186"/>
              <a:gd name="T10" fmla="*/ 72 w 80"/>
              <a:gd name="T11" fmla="*/ 0 h 186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80" h="186">
                <a:moveTo>
                  <a:pt x="72" y="0"/>
                </a:moveTo>
                <a:cubicBezTo>
                  <a:pt x="28" y="50"/>
                  <a:pt x="15" y="93"/>
                  <a:pt x="9" y="118"/>
                </a:cubicBezTo>
                <a:cubicBezTo>
                  <a:pt x="5" y="136"/>
                  <a:pt x="0" y="164"/>
                  <a:pt x="15" y="177"/>
                </a:cubicBezTo>
                <a:cubicBezTo>
                  <a:pt x="20" y="182"/>
                  <a:pt x="29" y="186"/>
                  <a:pt x="37" y="184"/>
                </a:cubicBezTo>
                <a:cubicBezTo>
                  <a:pt x="58" y="179"/>
                  <a:pt x="65" y="143"/>
                  <a:pt x="71" y="116"/>
                </a:cubicBezTo>
                <a:cubicBezTo>
                  <a:pt x="76" y="90"/>
                  <a:pt x="80" y="50"/>
                  <a:pt x="72" y="0"/>
                </a:cubicBezTo>
                <a:close/>
              </a:path>
            </a:pathLst>
          </a:custGeom>
          <a:solidFill>
            <a:schemeClr val="accent1">
              <a:lumMod val="60000"/>
              <a:lumOff val="40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solidFill>
                <a:schemeClr val="dk1"/>
              </a:solidFill>
              <a:latin typeface="微软雅黑"/>
              <a:ea typeface="微软雅黑"/>
            </a:endParaRPr>
          </a:p>
        </p:txBody>
      </p:sp>
      <p:sp>
        <p:nvSpPr>
          <p:cNvPr id="136" name="Freeform 9"/>
          <p:cNvSpPr/>
          <p:nvPr>
            <p:custDataLst>
              <p:tags r:id="rId66"/>
            </p:custDataLst>
          </p:nvPr>
        </p:nvSpPr>
        <p:spPr bwMode="auto">
          <a:xfrm rot="1800000">
            <a:off x="6652171" y="2956118"/>
            <a:ext cx="131295" cy="80129"/>
          </a:xfrm>
          <a:custGeom>
            <a:gdLst>
              <a:gd name="T0" fmla="*/ 124 w 124"/>
              <a:gd name="T1" fmla="*/ 1 h 76"/>
              <a:gd name="T2" fmla="*/ 30 w 124"/>
              <a:gd name="T3" fmla="*/ 21 h 76"/>
              <a:gd name="T4" fmla="*/ 0 w 124"/>
              <a:gd name="T5" fmla="*/ 52 h 76"/>
              <a:gd name="T6" fmla="*/ 7 w 124"/>
              <a:gd name="T7" fmla="*/ 67 h 76"/>
              <a:gd name="T8" fmla="*/ 60 w 124"/>
              <a:gd name="T9" fmla="*/ 54 h 76"/>
              <a:gd name="T10" fmla="*/ 124 w 124"/>
              <a:gd name="T11" fmla="*/ 1 h 76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124" h="76">
                <a:moveTo>
                  <a:pt x="124" y="1"/>
                </a:moveTo>
                <a:cubicBezTo>
                  <a:pt x="76" y="0"/>
                  <a:pt x="46" y="13"/>
                  <a:pt x="30" y="21"/>
                </a:cubicBezTo>
                <a:cubicBezTo>
                  <a:pt x="19" y="28"/>
                  <a:pt x="1" y="38"/>
                  <a:pt x="0" y="52"/>
                </a:cubicBezTo>
                <a:cubicBezTo>
                  <a:pt x="0" y="57"/>
                  <a:pt x="2" y="64"/>
                  <a:pt x="7" y="67"/>
                </a:cubicBezTo>
                <a:cubicBezTo>
                  <a:pt x="19" y="76"/>
                  <a:pt x="43" y="64"/>
                  <a:pt x="60" y="54"/>
                </a:cubicBezTo>
                <a:cubicBezTo>
                  <a:pt x="76" y="45"/>
                  <a:pt x="100" y="29"/>
                  <a:pt x="124" y="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solidFill>
                <a:schemeClr val="dk1"/>
              </a:solidFill>
              <a:latin typeface="微软雅黑"/>
              <a:ea typeface="微软雅黑"/>
            </a:endParaRPr>
          </a:p>
        </p:txBody>
      </p:sp>
      <p:sp>
        <p:nvSpPr>
          <p:cNvPr id="137" name="Freeform 10"/>
          <p:cNvSpPr/>
          <p:nvPr>
            <p:custDataLst>
              <p:tags r:id="rId67"/>
            </p:custDataLst>
          </p:nvPr>
        </p:nvSpPr>
        <p:spPr bwMode="auto">
          <a:xfrm rot="1800000">
            <a:off x="6668267" y="2965258"/>
            <a:ext cx="101367" cy="117778"/>
          </a:xfrm>
          <a:custGeom>
            <a:gdLst>
              <a:gd name="T0" fmla="*/ 96 w 96"/>
              <a:gd name="T1" fmla="*/ 0 h 112"/>
              <a:gd name="T2" fmla="*/ 20 w 96"/>
              <a:gd name="T3" fmla="*/ 58 h 112"/>
              <a:gd name="T4" fmla="*/ 5 w 96"/>
              <a:gd name="T5" fmla="*/ 98 h 112"/>
              <a:gd name="T6" fmla="*/ 18 w 96"/>
              <a:gd name="T7" fmla="*/ 109 h 112"/>
              <a:gd name="T8" fmla="*/ 60 w 96"/>
              <a:gd name="T9" fmla="*/ 75 h 112"/>
              <a:gd name="T10" fmla="*/ 96 w 96"/>
              <a:gd name="T11" fmla="*/ 0 h 112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96" h="112">
                <a:moveTo>
                  <a:pt x="96" y="0"/>
                </a:moveTo>
                <a:cubicBezTo>
                  <a:pt x="53" y="19"/>
                  <a:pt x="31" y="43"/>
                  <a:pt x="20" y="58"/>
                </a:cubicBezTo>
                <a:cubicBezTo>
                  <a:pt x="12" y="69"/>
                  <a:pt x="0" y="85"/>
                  <a:pt x="5" y="98"/>
                </a:cubicBezTo>
                <a:cubicBezTo>
                  <a:pt x="7" y="103"/>
                  <a:pt x="12" y="108"/>
                  <a:pt x="18" y="109"/>
                </a:cubicBezTo>
                <a:cubicBezTo>
                  <a:pt x="33" y="112"/>
                  <a:pt x="49" y="91"/>
                  <a:pt x="60" y="75"/>
                </a:cubicBezTo>
                <a:cubicBezTo>
                  <a:pt x="71" y="60"/>
                  <a:pt x="86" y="35"/>
                  <a:pt x="96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solidFill>
                <a:schemeClr val="dk1"/>
              </a:solidFill>
              <a:latin typeface="微软雅黑"/>
              <a:ea typeface="微软雅黑"/>
            </a:endParaRPr>
          </a:p>
        </p:txBody>
      </p:sp>
      <p:sp>
        <p:nvSpPr>
          <p:cNvPr id="138" name="Freeform 11"/>
          <p:cNvSpPr/>
          <p:nvPr>
            <p:custDataLst>
              <p:tags r:id="rId68"/>
            </p:custDataLst>
          </p:nvPr>
        </p:nvSpPr>
        <p:spPr bwMode="auto">
          <a:xfrm rot="1800000">
            <a:off x="6707606" y="2974714"/>
            <a:ext cx="60821" cy="140948"/>
          </a:xfrm>
          <a:custGeom>
            <a:gdLst>
              <a:gd name="T0" fmla="*/ 52 w 58"/>
              <a:gd name="T1" fmla="*/ 0 h 133"/>
              <a:gd name="T2" fmla="*/ 7 w 58"/>
              <a:gd name="T3" fmla="*/ 85 h 133"/>
              <a:gd name="T4" fmla="*/ 11 w 58"/>
              <a:gd name="T5" fmla="*/ 127 h 133"/>
              <a:gd name="T6" fmla="*/ 27 w 58"/>
              <a:gd name="T7" fmla="*/ 132 h 133"/>
              <a:gd name="T8" fmla="*/ 51 w 58"/>
              <a:gd name="T9" fmla="*/ 84 h 133"/>
              <a:gd name="T10" fmla="*/ 52 w 58"/>
              <a:gd name="T11" fmla="*/ 0 h 133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57" h="133">
                <a:moveTo>
                  <a:pt x="52" y="0"/>
                </a:moveTo>
                <a:cubicBezTo>
                  <a:pt x="21" y="36"/>
                  <a:pt x="11" y="67"/>
                  <a:pt x="7" y="85"/>
                </a:cubicBezTo>
                <a:cubicBezTo>
                  <a:pt x="4" y="98"/>
                  <a:pt x="0" y="118"/>
                  <a:pt x="11" y="127"/>
                </a:cubicBezTo>
                <a:cubicBezTo>
                  <a:pt x="15" y="131"/>
                  <a:pt x="21" y="133"/>
                  <a:pt x="27" y="132"/>
                </a:cubicBezTo>
                <a:cubicBezTo>
                  <a:pt x="42" y="129"/>
                  <a:pt x="47" y="102"/>
                  <a:pt x="51" y="84"/>
                </a:cubicBezTo>
                <a:cubicBezTo>
                  <a:pt x="55" y="65"/>
                  <a:pt x="58" y="36"/>
                  <a:pt x="52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solidFill>
                <a:schemeClr val="dk1"/>
              </a:solidFill>
              <a:latin typeface="微软雅黑"/>
              <a:ea typeface="微软雅黑"/>
            </a:endParaRPr>
          </a:p>
        </p:txBody>
      </p:sp>
      <p:sp>
        <p:nvSpPr>
          <p:cNvPr id="139" name="Freeform 12"/>
          <p:cNvSpPr/>
          <p:nvPr>
            <p:custDataLst>
              <p:tags r:id="rId69"/>
            </p:custDataLst>
          </p:nvPr>
        </p:nvSpPr>
        <p:spPr bwMode="auto">
          <a:xfrm rot="1800000">
            <a:off x="6725284" y="2961006"/>
            <a:ext cx="89783" cy="83990"/>
          </a:xfrm>
          <a:custGeom>
            <a:gdLst>
              <a:gd name="T0" fmla="*/ 9 w 85"/>
              <a:gd name="T1" fmla="*/ 25 h 79"/>
              <a:gd name="T2" fmla="*/ 3 w 85"/>
              <a:gd name="T3" fmla="*/ 40 h 79"/>
              <a:gd name="T4" fmla="*/ 30 w 85"/>
              <a:gd name="T5" fmla="*/ 38 h 79"/>
              <a:gd name="T6" fmla="*/ 23 w 85"/>
              <a:gd name="T7" fmla="*/ 60 h 79"/>
              <a:gd name="T8" fmla="*/ 47 w 85"/>
              <a:gd name="T9" fmla="*/ 53 h 79"/>
              <a:gd name="T10" fmla="*/ 47 w 85"/>
              <a:gd name="T11" fmla="*/ 76 h 79"/>
              <a:gd name="T12" fmla="*/ 65 w 85"/>
              <a:gd name="T13" fmla="*/ 70 h 79"/>
              <a:gd name="T14" fmla="*/ 75 w 85"/>
              <a:gd name="T15" fmla="*/ 14 h 79"/>
              <a:gd name="T16" fmla="*/ 9 w 85"/>
              <a:gd name="T17" fmla="*/ 25 h 79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85" h="79">
                <a:moveTo>
                  <a:pt x="9" y="25"/>
                </a:moveTo>
                <a:cubicBezTo>
                  <a:pt x="8" y="26"/>
                  <a:pt x="0" y="35"/>
                  <a:pt x="3" y="40"/>
                </a:cubicBezTo>
                <a:cubicBezTo>
                  <a:pt x="6" y="44"/>
                  <a:pt x="17" y="44"/>
                  <a:pt x="30" y="38"/>
                </a:cubicBezTo>
                <a:cubicBezTo>
                  <a:pt x="22" y="47"/>
                  <a:pt x="20" y="57"/>
                  <a:pt x="23" y="60"/>
                </a:cubicBezTo>
                <a:cubicBezTo>
                  <a:pt x="26" y="63"/>
                  <a:pt x="37" y="62"/>
                  <a:pt x="47" y="53"/>
                </a:cubicBezTo>
                <a:cubicBezTo>
                  <a:pt x="39" y="62"/>
                  <a:pt x="41" y="73"/>
                  <a:pt x="47" y="76"/>
                </a:cubicBezTo>
                <a:cubicBezTo>
                  <a:pt x="51" y="79"/>
                  <a:pt x="59" y="77"/>
                  <a:pt x="65" y="70"/>
                </a:cubicBezTo>
                <a:cubicBezTo>
                  <a:pt x="83" y="51"/>
                  <a:pt x="85" y="25"/>
                  <a:pt x="75" y="14"/>
                </a:cubicBezTo>
                <a:cubicBezTo>
                  <a:pt x="63" y="0"/>
                  <a:pt x="31" y="0"/>
                  <a:pt x="9" y="25"/>
                </a:cubicBezTo>
                <a:close/>
              </a:path>
            </a:pathLst>
          </a:custGeom>
          <a:solidFill>
            <a:srgbClr val="DAED85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solidFill>
                <a:schemeClr val="dk1"/>
              </a:solidFill>
              <a:latin typeface="微软雅黑"/>
              <a:ea typeface="微软雅黑"/>
            </a:endParaRPr>
          </a:p>
        </p:txBody>
      </p:sp>
      <p:sp>
        <p:nvSpPr>
          <p:cNvPr id="140" name="Freeform 13"/>
          <p:cNvSpPr/>
          <p:nvPr>
            <p:custDataLst>
              <p:tags r:id="rId70"/>
            </p:custDataLst>
          </p:nvPr>
        </p:nvSpPr>
        <p:spPr bwMode="auto">
          <a:xfrm rot="1800000">
            <a:off x="6759370" y="2970587"/>
            <a:ext cx="57925" cy="57923"/>
          </a:xfrm>
          <a:custGeom>
            <a:gdLst>
              <a:gd name="T0" fmla="*/ 45 w 55"/>
              <a:gd name="T1" fmla="*/ 47 h 55"/>
              <a:gd name="T2" fmla="*/ 47 w 55"/>
              <a:gd name="T3" fmla="*/ 55 h 55"/>
              <a:gd name="T4" fmla="*/ 47 w 55"/>
              <a:gd name="T5" fmla="*/ 13 h 55"/>
              <a:gd name="T6" fmla="*/ 0 w 55"/>
              <a:gd name="T7" fmla="*/ 9 h 55"/>
              <a:gd name="T8" fmla="*/ 45 w 55"/>
              <a:gd name="T9" fmla="*/ 47 h 55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55" h="55">
                <a:moveTo>
                  <a:pt x="45" y="47"/>
                </a:moveTo>
                <a:cubicBezTo>
                  <a:pt x="46" y="49"/>
                  <a:pt x="47" y="52"/>
                  <a:pt x="47" y="55"/>
                </a:cubicBezTo>
                <a:cubicBezTo>
                  <a:pt x="55" y="39"/>
                  <a:pt x="54" y="22"/>
                  <a:pt x="47" y="13"/>
                </a:cubicBezTo>
                <a:cubicBezTo>
                  <a:pt x="38" y="3"/>
                  <a:pt x="18" y="0"/>
                  <a:pt x="0" y="9"/>
                </a:cubicBezTo>
                <a:cubicBezTo>
                  <a:pt x="20" y="15"/>
                  <a:pt x="38" y="27"/>
                  <a:pt x="45" y="47"/>
                </a:cubicBezTo>
                <a:close/>
              </a:path>
            </a:pathLst>
          </a:custGeom>
          <a:solidFill>
            <a:srgbClr val="C4E364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solidFill>
                <a:schemeClr val="dk1"/>
              </a:solidFill>
              <a:latin typeface="微软雅黑"/>
              <a:ea typeface="微软雅黑"/>
            </a:endParaRPr>
          </a:p>
        </p:txBody>
      </p:sp>
      <p:sp>
        <p:nvSpPr>
          <p:cNvPr id="141" name="Freeform 14"/>
          <p:cNvSpPr/>
          <p:nvPr>
            <p:custDataLst>
              <p:tags r:id="rId71"/>
            </p:custDataLst>
          </p:nvPr>
        </p:nvSpPr>
        <p:spPr bwMode="auto">
          <a:xfrm rot="1800000">
            <a:off x="6729222" y="2882785"/>
            <a:ext cx="201770" cy="52132"/>
          </a:xfrm>
          <a:custGeom>
            <a:gdLst>
              <a:gd name="T0" fmla="*/ 0 w 192"/>
              <a:gd name="T1" fmla="*/ 42 h 50"/>
              <a:gd name="T2" fmla="*/ 86 w 192"/>
              <a:gd name="T3" fmla="*/ 5 h 50"/>
              <a:gd name="T4" fmla="*/ 192 w 192"/>
              <a:gd name="T5" fmla="*/ 35 h 50"/>
              <a:gd name="T6" fmla="*/ 153 w 192"/>
              <a:gd name="T7" fmla="*/ 48 h 50"/>
              <a:gd name="T8" fmla="*/ 88 w 192"/>
              <a:gd name="T9" fmla="*/ 35 h 50"/>
              <a:gd name="T10" fmla="*/ 0 w 192"/>
              <a:gd name="T11" fmla="*/ 42 h 50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192" h="50">
                <a:moveTo>
                  <a:pt x="0" y="42"/>
                </a:moveTo>
                <a:cubicBezTo>
                  <a:pt x="11" y="32"/>
                  <a:pt x="41" y="10"/>
                  <a:pt x="86" y="5"/>
                </a:cubicBezTo>
                <a:cubicBezTo>
                  <a:pt x="142" y="0"/>
                  <a:pt x="182" y="27"/>
                  <a:pt x="192" y="35"/>
                </a:cubicBezTo>
                <a:cubicBezTo>
                  <a:pt x="184" y="40"/>
                  <a:pt x="170" y="46"/>
                  <a:pt x="153" y="48"/>
                </a:cubicBezTo>
                <a:cubicBezTo>
                  <a:pt x="126" y="50"/>
                  <a:pt x="109" y="40"/>
                  <a:pt x="88" y="35"/>
                </a:cubicBezTo>
                <a:cubicBezTo>
                  <a:pt x="69" y="30"/>
                  <a:pt x="40" y="28"/>
                  <a:pt x="0" y="42"/>
                </a:cubicBezTo>
                <a:close/>
              </a:path>
            </a:pathLst>
          </a:custGeom>
          <a:solidFill>
            <a:srgbClr val="C4E364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solidFill>
                <a:schemeClr val="dk1"/>
              </a:solidFill>
              <a:latin typeface="微软雅黑"/>
              <a:ea typeface="微软雅黑"/>
            </a:endParaRPr>
          </a:p>
        </p:txBody>
      </p:sp>
      <p:sp>
        <p:nvSpPr>
          <p:cNvPr id="142" name="Freeform 15"/>
          <p:cNvSpPr/>
          <p:nvPr>
            <p:custDataLst>
              <p:tags r:id="rId72"/>
            </p:custDataLst>
          </p:nvPr>
        </p:nvSpPr>
        <p:spPr bwMode="auto">
          <a:xfrm rot="1800000">
            <a:off x="7163583" y="2930552"/>
            <a:ext cx="55993" cy="162187"/>
          </a:xfrm>
          <a:custGeom>
            <a:gdLst>
              <a:gd name="T0" fmla="*/ 6 w 53"/>
              <a:gd name="T1" fmla="*/ 0 h 154"/>
              <a:gd name="T2" fmla="*/ 49 w 53"/>
              <a:gd name="T3" fmla="*/ 92 h 154"/>
              <a:gd name="T4" fmla="*/ 14 w 53"/>
              <a:gd name="T5" fmla="*/ 154 h 154"/>
              <a:gd name="T6" fmla="*/ 20 w 53"/>
              <a:gd name="T7" fmla="*/ 107 h 154"/>
              <a:gd name="T8" fmla="*/ 2 w 53"/>
              <a:gd name="T9" fmla="*/ 41 h 154"/>
              <a:gd name="T10" fmla="*/ 6 w 53"/>
              <a:gd name="T11" fmla="*/ 0 h 154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52" h="154">
                <a:moveTo>
                  <a:pt x="6" y="0"/>
                </a:moveTo>
                <a:cubicBezTo>
                  <a:pt x="36" y="22"/>
                  <a:pt x="53" y="57"/>
                  <a:pt x="49" y="92"/>
                </a:cubicBezTo>
                <a:cubicBezTo>
                  <a:pt x="45" y="128"/>
                  <a:pt x="20" y="149"/>
                  <a:pt x="14" y="154"/>
                </a:cubicBezTo>
                <a:cubicBezTo>
                  <a:pt x="21" y="134"/>
                  <a:pt x="21" y="118"/>
                  <a:pt x="20" y="107"/>
                </a:cubicBezTo>
                <a:cubicBezTo>
                  <a:pt x="17" y="81"/>
                  <a:pt x="5" y="69"/>
                  <a:pt x="2" y="41"/>
                </a:cubicBezTo>
                <a:cubicBezTo>
                  <a:pt x="0" y="24"/>
                  <a:pt x="3" y="9"/>
                  <a:pt x="6" y="0"/>
                </a:cubicBezTo>
                <a:close/>
              </a:path>
            </a:pathLst>
          </a:custGeom>
          <a:solidFill>
            <a:srgbClr val="C4E364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solidFill>
                <a:schemeClr val="dk1"/>
              </a:solidFill>
              <a:latin typeface="微软雅黑"/>
              <a:ea typeface="微软雅黑"/>
            </a:endParaRPr>
          </a:p>
        </p:txBody>
      </p:sp>
      <p:sp>
        <p:nvSpPr>
          <p:cNvPr id="143" name="Freeform 16"/>
          <p:cNvSpPr/>
          <p:nvPr>
            <p:custDataLst>
              <p:tags r:id="rId73"/>
            </p:custDataLst>
          </p:nvPr>
        </p:nvSpPr>
        <p:spPr bwMode="auto">
          <a:xfrm rot="1800000">
            <a:off x="7006183" y="2863827"/>
            <a:ext cx="445052" cy="103298"/>
          </a:xfrm>
          <a:custGeom>
            <a:gdLst>
              <a:gd name="T0" fmla="*/ 0 w 422"/>
              <a:gd name="T1" fmla="*/ 72 h 98"/>
              <a:gd name="T2" fmla="*/ 2 w 422"/>
              <a:gd name="T3" fmla="*/ 57 h 98"/>
              <a:gd name="T4" fmla="*/ 72 w 422"/>
              <a:gd name="T5" fmla="*/ 68 h 98"/>
              <a:gd name="T6" fmla="*/ 419 w 422"/>
              <a:gd name="T7" fmla="*/ 0 h 98"/>
              <a:gd name="T8" fmla="*/ 422 w 422"/>
              <a:gd name="T9" fmla="*/ 18 h 98"/>
              <a:gd name="T10" fmla="*/ 60 w 422"/>
              <a:gd name="T11" fmla="*/ 82 h 98"/>
              <a:gd name="T12" fmla="*/ 0 w 422"/>
              <a:gd name="T13" fmla="*/ 72 h 98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422" h="98">
                <a:moveTo>
                  <a:pt x="0" y="72"/>
                </a:moveTo>
                <a:cubicBezTo>
                  <a:pt x="1" y="67"/>
                  <a:pt x="2" y="62"/>
                  <a:pt x="2" y="57"/>
                </a:cubicBezTo>
                <a:cubicBezTo>
                  <a:pt x="24" y="62"/>
                  <a:pt x="47" y="65"/>
                  <a:pt x="72" y="68"/>
                </a:cubicBezTo>
                <a:cubicBezTo>
                  <a:pt x="217" y="82"/>
                  <a:pt x="340" y="39"/>
                  <a:pt x="419" y="0"/>
                </a:cubicBezTo>
                <a:cubicBezTo>
                  <a:pt x="420" y="6"/>
                  <a:pt x="421" y="12"/>
                  <a:pt x="422" y="18"/>
                </a:cubicBezTo>
                <a:cubicBezTo>
                  <a:pt x="334" y="59"/>
                  <a:pt x="207" y="98"/>
                  <a:pt x="60" y="82"/>
                </a:cubicBezTo>
                <a:cubicBezTo>
                  <a:pt x="39" y="79"/>
                  <a:pt x="19" y="76"/>
                  <a:pt x="0" y="72"/>
                </a:cubicBezTo>
                <a:close/>
              </a:path>
            </a:pathLst>
          </a:custGeom>
          <a:solidFill>
            <a:srgbClr val="C4E364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solidFill>
                <a:schemeClr val="dk1"/>
              </a:solidFill>
              <a:latin typeface="微软雅黑"/>
              <a:ea typeface="微软雅黑"/>
            </a:endParaRPr>
          </a:p>
        </p:txBody>
      </p:sp>
      <p:sp>
        <p:nvSpPr>
          <p:cNvPr id="144" name="Freeform 17"/>
          <p:cNvSpPr/>
          <p:nvPr>
            <p:custDataLst>
              <p:tags r:id="rId74"/>
            </p:custDataLst>
          </p:nvPr>
        </p:nvSpPr>
        <p:spPr bwMode="auto">
          <a:xfrm rot="1800000">
            <a:off x="6947156" y="2666386"/>
            <a:ext cx="117780" cy="120675"/>
          </a:xfrm>
          <a:custGeom>
            <a:gdLst>
              <a:gd name="T0" fmla="*/ 112 w 112"/>
              <a:gd name="T1" fmla="*/ 114 h 114"/>
              <a:gd name="T2" fmla="*/ 60 w 112"/>
              <a:gd name="T3" fmla="*/ 25 h 114"/>
              <a:gd name="T4" fmla="*/ 18 w 112"/>
              <a:gd name="T5" fmla="*/ 5 h 114"/>
              <a:gd name="T6" fmla="*/ 5 w 112"/>
              <a:gd name="T7" fmla="*/ 17 h 114"/>
              <a:gd name="T8" fmla="*/ 36 w 112"/>
              <a:gd name="T9" fmla="*/ 66 h 114"/>
              <a:gd name="T10" fmla="*/ 112 w 112"/>
              <a:gd name="T11" fmla="*/ 114 h 114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112" h="114">
                <a:moveTo>
                  <a:pt x="112" y="114"/>
                </a:moveTo>
                <a:cubicBezTo>
                  <a:pt x="97" y="65"/>
                  <a:pt x="74" y="38"/>
                  <a:pt x="60" y="25"/>
                </a:cubicBezTo>
                <a:cubicBezTo>
                  <a:pt x="49" y="15"/>
                  <a:pt x="33" y="0"/>
                  <a:pt x="18" y="5"/>
                </a:cubicBezTo>
                <a:cubicBezTo>
                  <a:pt x="13" y="7"/>
                  <a:pt x="7" y="11"/>
                  <a:pt x="5" y="17"/>
                </a:cubicBezTo>
                <a:cubicBezTo>
                  <a:pt x="0" y="33"/>
                  <a:pt x="21" y="52"/>
                  <a:pt x="36" y="66"/>
                </a:cubicBezTo>
                <a:cubicBezTo>
                  <a:pt x="51" y="80"/>
                  <a:pt x="76" y="99"/>
                  <a:pt x="112" y="114"/>
                </a:cubicBezTo>
                <a:close/>
              </a:path>
            </a:pathLst>
          </a:custGeom>
          <a:solidFill>
            <a:schemeClr val="accent1">
              <a:lumMod val="60000"/>
              <a:lumOff val="40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solidFill>
                <a:schemeClr val="dk1"/>
              </a:solidFill>
              <a:latin typeface="微软雅黑"/>
              <a:ea typeface="微软雅黑"/>
            </a:endParaRPr>
          </a:p>
        </p:txBody>
      </p:sp>
      <p:sp>
        <p:nvSpPr>
          <p:cNvPr id="145" name="Freeform 18"/>
          <p:cNvSpPr/>
          <p:nvPr>
            <p:custDataLst>
              <p:tags r:id="rId75"/>
            </p:custDataLst>
          </p:nvPr>
        </p:nvSpPr>
        <p:spPr bwMode="auto">
          <a:xfrm rot="1800000">
            <a:off x="6905734" y="2702782"/>
            <a:ext cx="145776" cy="75302"/>
          </a:xfrm>
          <a:custGeom>
            <a:gdLst>
              <a:gd name="T0" fmla="*/ 138 w 138"/>
              <a:gd name="T1" fmla="*/ 70 h 72"/>
              <a:gd name="T2" fmla="*/ 54 w 138"/>
              <a:gd name="T3" fmla="*/ 12 h 72"/>
              <a:gd name="T4" fmla="*/ 8 w 138"/>
              <a:gd name="T5" fmla="*/ 11 h 72"/>
              <a:gd name="T6" fmla="*/ 1 w 138"/>
              <a:gd name="T7" fmla="*/ 27 h 72"/>
              <a:gd name="T8" fmla="*/ 49 w 138"/>
              <a:gd name="T9" fmla="*/ 59 h 72"/>
              <a:gd name="T10" fmla="*/ 138 w 138"/>
              <a:gd name="T11" fmla="*/ 70 h 72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138" h="72">
                <a:moveTo>
                  <a:pt x="138" y="70"/>
                </a:moveTo>
                <a:cubicBezTo>
                  <a:pt x="104" y="32"/>
                  <a:pt x="72" y="18"/>
                  <a:pt x="54" y="12"/>
                </a:cubicBezTo>
                <a:cubicBezTo>
                  <a:pt x="40" y="7"/>
                  <a:pt x="19" y="0"/>
                  <a:pt x="8" y="11"/>
                </a:cubicBezTo>
                <a:cubicBezTo>
                  <a:pt x="3" y="14"/>
                  <a:pt x="0" y="21"/>
                  <a:pt x="1" y="27"/>
                </a:cubicBezTo>
                <a:cubicBezTo>
                  <a:pt x="2" y="44"/>
                  <a:pt x="30" y="53"/>
                  <a:pt x="49" y="59"/>
                </a:cubicBezTo>
                <a:cubicBezTo>
                  <a:pt x="69" y="65"/>
                  <a:pt x="99" y="72"/>
                  <a:pt x="138" y="70"/>
                </a:cubicBezTo>
                <a:close/>
              </a:path>
            </a:pathLst>
          </a:custGeom>
          <a:solidFill>
            <a:schemeClr val="accent1">
              <a:lumMod val="60000"/>
              <a:lumOff val="40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solidFill>
                <a:schemeClr val="dk1"/>
              </a:solidFill>
              <a:latin typeface="微软雅黑"/>
              <a:ea typeface="微软雅黑"/>
            </a:endParaRPr>
          </a:p>
        </p:txBody>
      </p:sp>
      <p:sp>
        <p:nvSpPr>
          <p:cNvPr id="146" name="Freeform 19"/>
          <p:cNvSpPr/>
          <p:nvPr>
            <p:custDataLst>
              <p:tags r:id="rId76"/>
            </p:custDataLst>
          </p:nvPr>
        </p:nvSpPr>
        <p:spPr bwMode="auto">
          <a:xfrm rot="1800000">
            <a:off x="6879314" y="2749576"/>
            <a:ext cx="153499" cy="55993"/>
          </a:xfrm>
          <a:custGeom>
            <a:gdLst>
              <a:gd name="T0" fmla="*/ 146 w 146"/>
              <a:gd name="T1" fmla="*/ 19 h 53"/>
              <a:gd name="T2" fmla="*/ 44 w 146"/>
              <a:gd name="T3" fmla="*/ 2 h 53"/>
              <a:gd name="T4" fmla="*/ 2 w 146"/>
              <a:gd name="T5" fmla="*/ 21 h 53"/>
              <a:gd name="T6" fmla="*/ 3 w 146"/>
              <a:gd name="T7" fmla="*/ 39 h 53"/>
              <a:gd name="T8" fmla="*/ 60 w 146"/>
              <a:gd name="T9" fmla="*/ 47 h 53"/>
              <a:gd name="T10" fmla="*/ 146 w 146"/>
              <a:gd name="T11" fmla="*/ 19 h 53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146" h="52">
                <a:moveTo>
                  <a:pt x="146" y="19"/>
                </a:moveTo>
                <a:cubicBezTo>
                  <a:pt x="99" y="0"/>
                  <a:pt x="63" y="0"/>
                  <a:pt x="44" y="2"/>
                </a:cubicBezTo>
                <a:cubicBezTo>
                  <a:pt x="30" y="4"/>
                  <a:pt x="8" y="6"/>
                  <a:pt x="2" y="21"/>
                </a:cubicBezTo>
                <a:cubicBezTo>
                  <a:pt x="0" y="26"/>
                  <a:pt x="0" y="33"/>
                  <a:pt x="3" y="39"/>
                </a:cubicBezTo>
                <a:cubicBezTo>
                  <a:pt x="11" y="53"/>
                  <a:pt x="40" y="49"/>
                  <a:pt x="60" y="47"/>
                </a:cubicBezTo>
                <a:cubicBezTo>
                  <a:pt x="81" y="44"/>
                  <a:pt x="111" y="37"/>
                  <a:pt x="146" y="19"/>
                </a:cubicBezTo>
                <a:close/>
              </a:path>
            </a:pathLst>
          </a:custGeom>
          <a:solidFill>
            <a:schemeClr val="accent1">
              <a:lumMod val="60000"/>
              <a:lumOff val="40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solidFill>
                <a:schemeClr val="dk1"/>
              </a:solidFill>
              <a:latin typeface="微软雅黑"/>
              <a:ea typeface="微软雅黑"/>
            </a:endParaRPr>
          </a:p>
        </p:txBody>
      </p:sp>
      <p:sp>
        <p:nvSpPr>
          <p:cNvPr id="147" name="Freeform 20"/>
          <p:cNvSpPr/>
          <p:nvPr>
            <p:custDataLst>
              <p:tags r:id="rId77"/>
            </p:custDataLst>
          </p:nvPr>
        </p:nvSpPr>
        <p:spPr bwMode="auto">
          <a:xfrm rot="1800000">
            <a:off x="6972771" y="2714642"/>
            <a:ext cx="84956" cy="84956"/>
          </a:xfrm>
          <a:custGeom>
            <a:gdLst>
              <a:gd name="T0" fmla="*/ 80 w 80"/>
              <a:gd name="T1" fmla="*/ 81 h 81"/>
              <a:gd name="T2" fmla="*/ 42 w 80"/>
              <a:gd name="T3" fmla="*/ 18 h 81"/>
              <a:gd name="T4" fmla="*/ 13 w 80"/>
              <a:gd name="T5" fmla="*/ 3 h 81"/>
              <a:gd name="T6" fmla="*/ 3 w 80"/>
              <a:gd name="T7" fmla="*/ 12 h 81"/>
              <a:gd name="T8" fmla="*/ 26 w 80"/>
              <a:gd name="T9" fmla="*/ 47 h 81"/>
              <a:gd name="T10" fmla="*/ 80 w 80"/>
              <a:gd name="T11" fmla="*/ 81 h 81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80" h="81">
                <a:moveTo>
                  <a:pt x="80" y="81"/>
                </a:moveTo>
                <a:cubicBezTo>
                  <a:pt x="69" y="46"/>
                  <a:pt x="52" y="27"/>
                  <a:pt x="42" y="18"/>
                </a:cubicBezTo>
                <a:cubicBezTo>
                  <a:pt x="35" y="10"/>
                  <a:pt x="23" y="0"/>
                  <a:pt x="13" y="3"/>
                </a:cubicBezTo>
                <a:cubicBezTo>
                  <a:pt x="9" y="4"/>
                  <a:pt x="5" y="7"/>
                  <a:pt x="3" y="12"/>
                </a:cubicBezTo>
                <a:cubicBezTo>
                  <a:pt x="0" y="23"/>
                  <a:pt x="15" y="37"/>
                  <a:pt x="26" y="47"/>
                </a:cubicBezTo>
                <a:cubicBezTo>
                  <a:pt x="36" y="57"/>
                  <a:pt x="54" y="70"/>
                  <a:pt x="80" y="8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solidFill>
                <a:schemeClr val="dk1"/>
              </a:solidFill>
              <a:latin typeface="微软雅黑"/>
              <a:ea typeface="微软雅黑"/>
            </a:endParaRPr>
          </a:p>
        </p:txBody>
      </p:sp>
      <p:sp>
        <p:nvSpPr>
          <p:cNvPr id="148" name="Freeform 21"/>
          <p:cNvSpPr/>
          <p:nvPr>
            <p:custDataLst>
              <p:tags r:id="rId78"/>
            </p:custDataLst>
          </p:nvPr>
        </p:nvSpPr>
        <p:spPr bwMode="auto">
          <a:xfrm rot="1800000">
            <a:off x="6943012" y="2739940"/>
            <a:ext cx="105230" cy="54062"/>
          </a:xfrm>
          <a:custGeom>
            <a:gdLst>
              <a:gd name="T0" fmla="*/ 99 w 99"/>
              <a:gd name="T1" fmla="*/ 50 h 51"/>
              <a:gd name="T2" fmla="*/ 38 w 99"/>
              <a:gd name="T3" fmla="*/ 8 h 51"/>
              <a:gd name="T4" fmla="*/ 5 w 99"/>
              <a:gd name="T5" fmla="*/ 7 h 51"/>
              <a:gd name="T6" fmla="*/ 0 w 99"/>
              <a:gd name="T7" fmla="*/ 19 h 51"/>
              <a:gd name="T8" fmla="*/ 35 w 99"/>
              <a:gd name="T9" fmla="*/ 42 h 51"/>
              <a:gd name="T10" fmla="*/ 99 w 99"/>
              <a:gd name="T11" fmla="*/ 50 h 51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99" h="51">
                <a:moveTo>
                  <a:pt x="99" y="50"/>
                </a:moveTo>
                <a:cubicBezTo>
                  <a:pt x="74" y="23"/>
                  <a:pt x="51" y="12"/>
                  <a:pt x="38" y="8"/>
                </a:cubicBezTo>
                <a:cubicBezTo>
                  <a:pt x="28" y="5"/>
                  <a:pt x="14" y="0"/>
                  <a:pt x="5" y="7"/>
                </a:cubicBezTo>
                <a:cubicBezTo>
                  <a:pt x="2" y="10"/>
                  <a:pt x="0" y="15"/>
                  <a:pt x="0" y="19"/>
                </a:cubicBezTo>
                <a:cubicBezTo>
                  <a:pt x="2" y="31"/>
                  <a:pt x="21" y="37"/>
                  <a:pt x="35" y="42"/>
                </a:cubicBezTo>
                <a:cubicBezTo>
                  <a:pt x="49" y="46"/>
                  <a:pt x="71" y="51"/>
                  <a:pt x="99" y="5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solidFill>
                <a:schemeClr val="dk1"/>
              </a:solidFill>
              <a:latin typeface="微软雅黑"/>
              <a:ea typeface="微软雅黑"/>
            </a:endParaRPr>
          </a:p>
        </p:txBody>
      </p:sp>
      <p:sp>
        <p:nvSpPr>
          <p:cNvPr id="149" name="Freeform 22"/>
          <p:cNvSpPr/>
          <p:nvPr>
            <p:custDataLst>
              <p:tags r:id="rId79"/>
            </p:custDataLst>
          </p:nvPr>
        </p:nvSpPr>
        <p:spPr bwMode="auto">
          <a:xfrm rot="1800000">
            <a:off x="6923835" y="2772969"/>
            <a:ext cx="111021" cy="40546"/>
          </a:xfrm>
          <a:custGeom>
            <a:gdLst>
              <a:gd name="T0" fmla="*/ 105 w 105"/>
              <a:gd name="T1" fmla="*/ 14 h 38"/>
              <a:gd name="T2" fmla="*/ 32 w 105"/>
              <a:gd name="T3" fmla="*/ 2 h 38"/>
              <a:gd name="T4" fmla="*/ 2 w 105"/>
              <a:gd name="T5" fmla="*/ 15 h 38"/>
              <a:gd name="T6" fmla="*/ 2 w 105"/>
              <a:gd name="T7" fmla="*/ 28 h 38"/>
              <a:gd name="T8" fmla="*/ 44 w 105"/>
              <a:gd name="T9" fmla="*/ 34 h 38"/>
              <a:gd name="T10" fmla="*/ 105 w 105"/>
              <a:gd name="T11" fmla="*/ 14 h 38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105" h="38">
                <a:moveTo>
                  <a:pt x="105" y="14"/>
                </a:moveTo>
                <a:cubicBezTo>
                  <a:pt x="71" y="0"/>
                  <a:pt x="46" y="0"/>
                  <a:pt x="32" y="2"/>
                </a:cubicBezTo>
                <a:cubicBezTo>
                  <a:pt x="22" y="3"/>
                  <a:pt x="6" y="5"/>
                  <a:pt x="2" y="15"/>
                </a:cubicBezTo>
                <a:cubicBezTo>
                  <a:pt x="0" y="19"/>
                  <a:pt x="0" y="24"/>
                  <a:pt x="2" y="28"/>
                </a:cubicBezTo>
                <a:cubicBezTo>
                  <a:pt x="8" y="38"/>
                  <a:pt x="29" y="36"/>
                  <a:pt x="44" y="34"/>
                </a:cubicBezTo>
                <a:cubicBezTo>
                  <a:pt x="58" y="32"/>
                  <a:pt x="80" y="27"/>
                  <a:pt x="105" y="1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solidFill>
                <a:schemeClr val="dk1"/>
              </a:solidFill>
              <a:latin typeface="微软雅黑"/>
              <a:ea typeface="微软雅黑"/>
            </a:endParaRPr>
          </a:p>
        </p:txBody>
      </p:sp>
      <p:sp>
        <p:nvSpPr>
          <p:cNvPr id="150" name="Freeform 23"/>
          <p:cNvSpPr/>
          <p:nvPr>
            <p:custDataLst>
              <p:tags r:id="rId80"/>
            </p:custDataLst>
          </p:nvPr>
        </p:nvSpPr>
        <p:spPr bwMode="auto">
          <a:xfrm rot="1800000">
            <a:off x="6990437" y="2768441"/>
            <a:ext cx="62752" cy="68543"/>
          </a:xfrm>
          <a:custGeom>
            <a:gdLst>
              <a:gd name="T0" fmla="*/ 29 w 60"/>
              <a:gd name="T1" fmla="*/ 4 h 65"/>
              <a:gd name="T2" fmla="*/ 17 w 60"/>
              <a:gd name="T3" fmla="*/ 3 h 65"/>
              <a:gd name="T4" fmla="*/ 25 w 60"/>
              <a:gd name="T5" fmla="*/ 23 h 65"/>
              <a:gd name="T6" fmla="*/ 7 w 60"/>
              <a:gd name="T7" fmla="*/ 23 h 65"/>
              <a:gd name="T8" fmla="*/ 18 w 60"/>
              <a:gd name="T9" fmla="*/ 38 h 65"/>
              <a:gd name="T10" fmla="*/ 1 w 60"/>
              <a:gd name="T11" fmla="*/ 44 h 65"/>
              <a:gd name="T12" fmla="*/ 10 w 60"/>
              <a:gd name="T13" fmla="*/ 56 h 65"/>
              <a:gd name="T14" fmla="*/ 53 w 60"/>
              <a:gd name="T15" fmla="*/ 49 h 65"/>
              <a:gd name="T16" fmla="*/ 29 w 60"/>
              <a:gd name="T17" fmla="*/ 4 h 65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60" h="65">
                <a:moveTo>
                  <a:pt x="29" y="4"/>
                </a:moveTo>
                <a:cubicBezTo>
                  <a:pt x="28" y="3"/>
                  <a:pt x="19" y="0"/>
                  <a:pt x="17" y="3"/>
                </a:cubicBezTo>
                <a:cubicBezTo>
                  <a:pt x="14" y="6"/>
                  <a:pt x="17" y="14"/>
                  <a:pt x="25" y="23"/>
                </a:cubicBezTo>
                <a:cubicBezTo>
                  <a:pt x="16" y="19"/>
                  <a:pt x="9" y="20"/>
                  <a:pt x="7" y="23"/>
                </a:cubicBezTo>
                <a:cubicBezTo>
                  <a:pt x="5" y="26"/>
                  <a:pt x="9" y="33"/>
                  <a:pt x="18" y="38"/>
                </a:cubicBezTo>
                <a:cubicBezTo>
                  <a:pt x="10" y="35"/>
                  <a:pt x="2" y="39"/>
                  <a:pt x="1" y="44"/>
                </a:cubicBezTo>
                <a:cubicBezTo>
                  <a:pt x="0" y="48"/>
                  <a:pt x="3" y="53"/>
                  <a:pt x="10" y="56"/>
                </a:cubicBezTo>
                <a:cubicBezTo>
                  <a:pt x="28" y="65"/>
                  <a:pt x="47" y="60"/>
                  <a:pt x="53" y="49"/>
                </a:cubicBezTo>
                <a:cubicBezTo>
                  <a:pt x="60" y="37"/>
                  <a:pt x="53" y="13"/>
                  <a:pt x="29" y="4"/>
                </a:cubicBezTo>
                <a:close/>
              </a:path>
            </a:pathLst>
          </a:custGeom>
          <a:solidFill>
            <a:srgbClr val="DAED85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solidFill>
                <a:schemeClr val="dk1"/>
              </a:solidFill>
              <a:latin typeface="微软雅黑"/>
              <a:ea typeface="微软雅黑"/>
            </a:endParaRPr>
          </a:p>
        </p:txBody>
      </p:sp>
      <p:sp>
        <p:nvSpPr>
          <p:cNvPr id="151" name="Freeform 24"/>
          <p:cNvSpPr/>
          <p:nvPr>
            <p:custDataLst>
              <p:tags r:id="rId81"/>
            </p:custDataLst>
          </p:nvPr>
        </p:nvSpPr>
        <p:spPr bwMode="auto">
          <a:xfrm rot="1800000">
            <a:off x="7095493" y="2779450"/>
            <a:ext cx="90749" cy="114882"/>
          </a:xfrm>
          <a:custGeom>
            <a:gdLst>
              <a:gd name="T0" fmla="*/ 86 w 86"/>
              <a:gd name="T1" fmla="*/ 109 h 109"/>
              <a:gd name="T2" fmla="*/ 47 w 86"/>
              <a:gd name="T3" fmla="*/ 31 h 109"/>
              <a:gd name="T4" fmla="*/ 0 w 86"/>
              <a:gd name="T5" fmla="*/ 0 h 109"/>
              <a:gd name="T6" fmla="*/ 23 w 86"/>
              <a:gd name="T7" fmla="*/ 38 h 109"/>
              <a:gd name="T8" fmla="*/ 53 w 86"/>
              <a:gd name="T9" fmla="*/ 97 h 109"/>
              <a:gd name="T10" fmla="*/ 86 w 86"/>
              <a:gd name="T11" fmla="*/ 109 h 109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86" h="109">
                <a:moveTo>
                  <a:pt x="86" y="109"/>
                </a:moveTo>
                <a:cubicBezTo>
                  <a:pt x="84" y="96"/>
                  <a:pt x="77" y="61"/>
                  <a:pt x="47" y="31"/>
                </a:cubicBezTo>
                <a:cubicBezTo>
                  <a:pt x="30" y="14"/>
                  <a:pt x="12" y="5"/>
                  <a:pt x="0" y="0"/>
                </a:cubicBezTo>
                <a:cubicBezTo>
                  <a:pt x="6" y="9"/>
                  <a:pt x="15" y="21"/>
                  <a:pt x="23" y="38"/>
                </a:cubicBezTo>
                <a:cubicBezTo>
                  <a:pt x="37" y="67"/>
                  <a:pt x="37" y="84"/>
                  <a:pt x="53" y="97"/>
                </a:cubicBezTo>
                <a:cubicBezTo>
                  <a:pt x="63" y="105"/>
                  <a:pt x="75" y="109"/>
                  <a:pt x="86" y="109"/>
                </a:cubicBezTo>
                <a:close/>
              </a:path>
            </a:pathLst>
          </a:custGeom>
          <a:solidFill>
            <a:srgbClr val="C4E364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solidFill>
                <a:schemeClr val="dk1"/>
              </a:solidFill>
              <a:latin typeface="微软雅黑"/>
              <a:ea typeface="微软雅黑"/>
            </a:endParaRPr>
          </a:p>
        </p:txBody>
      </p:sp>
      <p:sp>
        <p:nvSpPr>
          <p:cNvPr id="152" name="Freeform 25"/>
          <p:cNvSpPr/>
          <p:nvPr>
            <p:custDataLst>
              <p:tags r:id="rId82"/>
            </p:custDataLst>
          </p:nvPr>
        </p:nvSpPr>
        <p:spPr bwMode="auto">
          <a:xfrm rot="1800000">
            <a:off x="7057824" y="2779017"/>
            <a:ext cx="342719" cy="329200"/>
          </a:xfrm>
          <a:custGeom>
            <a:gdLst>
              <a:gd name="T0" fmla="*/ 0 w 325"/>
              <a:gd name="T1" fmla="*/ 304 h 312"/>
              <a:gd name="T2" fmla="*/ 173 w 325"/>
              <a:gd name="T3" fmla="*/ 106 h 312"/>
              <a:gd name="T4" fmla="*/ 316 w 325"/>
              <a:gd name="T5" fmla="*/ 0 h 312"/>
              <a:gd name="T6" fmla="*/ 325 w 325"/>
              <a:gd name="T7" fmla="*/ 15 h 312"/>
              <a:gd name="T8" fmla="*/ 182 w 325"/>
              <a:gd name="T9" fmla="*/ 117 h 312"/>
              <a:gd name="T10" fmla="*/ 12 w 325"/>
              <a:gd name="T11" fmla="*/ 312 h 312"/>
              <a:gd name="T12" fmla="*/ 0 w 325"/>
              <a:gd name="T13" fmla="*/ 304 h 312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325" h="312">
                <a:moveTo>
                  <a:pt x="0" y="304"/>
                </a:moveTo>
                <a:cubicBezTo>
                  <a:pt x="39" y="246"/>
                  <a:pt x="95" y="175"/>
                  <a:pt x="173" y="106"/>
                </a:cubicBezTo>
                <a:cubicBezTo>
                  <a:pt x="223" y="61"/>
                  <a:pt x="272" y="27"/>
                  <a:pt x="316" y="0"/>
                </a:cubicBezTo>
                <a:cubicBezTo>
                  <a:pt x="319" y="5"/>
                  <a:pt x="322" y="10"/>
                  <a:pt x="325" y="15"/>
                </a:cubicBezTo>
                <a:cubicBezTo>
                  <a:pt x="282" y="40"/>
                  <a:pt x="233" y="73"/>
                  <a:pt x="182" y="117"/>
                </a:cubicBezTo>
                <a:cubicBezTo>
                  <a:pt x="103" y="185"/>
                  <a:pt x="49" y="256"/>
                  <a:pt x="12" y="312"/>
                </a:cubicBezTo>
                <a:cubicBezTo>
                  <a:pt x="8" y="310"/>
                  <a:pt x="4" y="307"/>
                  <a:pt x="0" y="304"/>
                </a:cubicBezTo>
                <a:close/>
              </a:path>
            </a:pathLst>
          </a:custGeom>
          <a:solidFill>
            <a:srgbClr val="C4E364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solidFill>
                <a:schemeClr val="dk1"/>
              </a:solidFill>
              <a:latin typeface="微软雅黑"/>
              <a:ea typeface="微软雅黑"/>
            </a:endParaRPr>
          </a:p>
        </p:txBody>
      </p:sp>
      <p:sp>
        <p:nvSpPr>
          <p:cNvPr id="153" name="Freeform 26"/>
          <p:cNvSpPr/>
          <p:nvPr>
            <p:custDataLst>
              <p:tags r:id="rId83"/>
            </p:custDataLst>
          </p:nvPr>
        </p:nvSpPr>
        <p:spPr bwMode="auto">
          <a:xfrm rot="1800000">
            <a:off x="6861694" y="2878358"/>
            <a:ext cx="278037" cy="263554"/>
          </a:xfrm>
          <a:custGeom>
            <a:gdLst>
              <a:gd name="T0" fmla="*/ 249 w 264"/>
              <a:gd name="T1" fmla="*/ 108 h 250"/>
              <a:gd name="T2" fmla="*/ 221 w 264"/>
              <a:gd name="T3" fmla="*/ 102 h 250"/>
              <a:gd name="T4" fmla="*/ 191 w 264"/>
              <a:gd name="T5" fmla="*/ 105 h 250"/>
              <a:gd name="T6" fmla="*/ 221 w 264"/>
              <a:gd name="T7" fmla="*/ 86 h 250"/>
              <a:gd name="T8" fmla="*/ 230 w 264"/>
              <a:gd name="T9" fmla="*/ 49 h 250"/>
              <a:gd name="T10" fmla="*/ 219 w 264"/>
              <a:gd name="T11" fmla="*/ 36 h 250"/>
              <a:gd name="T12" fmla="*/ 179 w 264"/>
              <a:gd name="T13" fmla="*/ 51 h 250"/>
              <a:gd name="T14" fmla="*/ 155 w 264"/>
              <a:gd name="T15" fmla="*/ 77 h 250"/>
              <a:gd name="T16" fmla="*/ 169 w 264"/>
              <a:gd name="T17" fmla="*/ 43 h 250"/>
              <a:gd name="T18" fmla="*/ 155 w 264"/>
              <a:gd name="T19" fmla="*/ 5 h 250"/>
              <a:gd name="T20" fmla="*/ 138 w 264"/>
              <a:gd name="T21" fmla="*/ 1 h 250"/>
              <a:gd name="T22" fmla="*/ 111 w 264"/>
              <a:gd name="T23" fmla="*/ 39 h 250"/>
              <a:gd name="T24" fmla="*/ 110 w 264"/>
              <a:gd name="T25" fmla="*/ 56 h 250"/>
              <a:gd name="T26" fmla="*/ 94 w 264"/>
              <a:gd name="T27" fmla="*/ 28 h 250"/>
              <a:gd name="T28" fmla="*/ 66 w 264"/>
              <a:gd name="T29" fmla="*/ 8 h 250"/>
              <a:gd name="T30" fmla="*/ 44 w 264"/>
              <a:gd name="T31" fmla="*/ 27 h 250"/>
              <a:gd name="T32" fmla="*/ 63 w 264"/>
              <a:gd name="T33" fmla="*/ 74 h 250"/>
              <a:gd name="T34" fmla="*/ 70 w 264"/>
              <a:gd name="T35" fmla="*/ 82 h 250"/>
              <a:gd name="T36" fmla="*/ 45 w 264"/>
              <a:gd name="T37" fmla="*/ 73 h 250"/>
              <a:gd name="T38" fmla="*/ 6 w 264"/>
              <a:gd name="T39" fmla="*/ 83 h 250"/>
              <a:gd name="T40" fmla="*/ 1 w 264"/>
              <a:gd name="T41" fmla="*/ 99 h 250"/>
              <a:gd name="T42" fmla="*/ 28 w 264"/>
              <a:gd name="T43" fmla="*/ 122 h 250"/>
              <a:gd name="T44" fmla="*/ 62 w 264"/>
              <a:gd name="T45" fmla="*/ 128 h 250"/>
              <a:gd name="T46" fmla="*/ 24 w 264"/>
              <a:gd name="T47" fmla="*/ 139 h 250"/>
              <a:gd name="T48" fmla="*/ 3 w 264"/>
              <a:gd name="T49" fmla="*/ 167 h 250"/>
              <a:gd name="T50" fmla="*/ 9 w 264"/>
              <a:gd name="T51" fmla="*/ 183 h 250"/>
              <a:gd name="T52" fmla="*/ 58 w 264"/>
              <a:gd name="T53" fmla="*/ 180 h 250"/>
              <a:gd name="T54" fmla="*/ 68 w 264"/>
              <a:gd name="T55" fmla="*/ 171 h 250"/>
              <a:gd name="T56" fmla="*/ 57 w 264"/>
              <a:gd name="T57" fmla="*/ 194 h 250"/>
              <a:gd name="T58" fmla="*/ 65 w 264"/>
              <a:gd name="T59" fmla="*/ 242 h 250"/>
              <a:gd name="T60" fmla="*/ 81 w 264"/>
              <a:gd name="T61" fmla="*/ 248 h 250"/>
              <a:gd name="T62" fmla="*/ 111 w 264"/>
              <a:gd name="T63" fmla="*/ 213 h 250"/>
              <a:gd name="T64" fmla="*/ 114 w 264"/>
              <a:gd name="T65" fmla="*/ 187 h 250"/>
              <a:gd name="T66" fmla="*/ 116 w 264"/>
              <a:gd name="T67" fmla="*/ 214 h 250"/>
              <a:gd name="T68" fmla="*/ 150 w 264"/>
              <a:gd name="T69" fmla="*/ 249 h 250"/>
              <a:gd name="T70" fmla="*/ 166 w 264"/>
              <a:gd name="T71" fmla="*/ 244 h 250"/>
              <a:gd name="T72" fmla="*/ 169 w 264"/>
              <a:gd name="T73" fmla="*/ 204 h 250"/>
              <a:gd name="T74" fmla="*/ 158 w 264"/>
              <a:gd name="T75" fmla="*/ 180 h 250"/>
              <a:gd name="T76" fmla="*/ 174 w 264"/>
              <a:gd name="T77" fmla="*/ 201 h 250"/>
              <a:gd name="T78" fmla="*/ 218 w 264"/>
              <a:gd name="T79" fmla="*/ 218 h 250"/>
              <a:gd name="T80" fmla="*/ 230 w 264"/>
              <a:gd name="T81" fmla="*/ 205 h 250"/>
              <a:gd name="T82" fmla="*/ 210 w 264"/>
              <a:gd name="T83" fmla="*/ 165 h 250"/>
              <a:gd name="T84" fmla="*/ 187 w 264"/>
              <a:gd name="T85" fmla="*/ 151 h 250"/>
              <a:gd name="T86" fmla="*/ 231 w 264"/>
              <a:gd name="T87" fmla="*/ 156 h 250"/>
              <a:gd name="T88" fmla="*/ 259 w 264"/>
              <a:gd name="T89" fmla="*/ 140 h 250"/>
              <a:gd name="T90" fmla="*/ 249 w 264"/>
              <a:gd name="T91" fmla="*/ 108 h 250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</a:cxnLst>
            <a:rect l="0" t="0" r="r" b="b"/>
            <a:pathLst>
              <a:path w="264" h="250">
                <a:moveTo>
                  <a:pt x="249" y="108"/>
                </a:moveTo>
                <a:cubicBezTo>
                  <a:pt x="242" y="102"/>
                  <a:pt x="233" y="102"/>
                  <a:pt x="221" y="102"/>
                </a:cubicBezTo>
                <a:cubicBezTo>
                  <a:pt x="204" y="102"/>
                  <a:pt x="191" y="107"/>
                  <a:pt x="191" y="105"/>
                </a:cubicBezTo>
                <a:cubicBezTo>
                  <a:pt x="190" y="104"/>
                  <a:pt x="209" y="102"/>
                  <a:pt x="221" y="86"/>
                </a:cubicBezTo>
                <a:cubicBezTo>
                  <a:pt x="224" y="83"/>
                  <a:pt x="237" y="66"/>
                  <a:pt x="230" y="49"/>
                </a:cubicBezTo>
                <a:cubicBezTo>
                  <a:pt x="229" y="47"/>
                  <a:pt x="226" y="40"/>
                  <a:pt x="219" y="36"/>
                </a:cubicBezTo>
                <a:cubicBezTo>
                  <a:pt x="206" y="31"/>
                  <a:pt x="191" y="43"/>
                  <a:pt x="179" y="51"/>
                </a:cubicBezTo>
                <a:cubicBezTo>
                  <a:pt x="173" y="56"/>
                  <a:pt x="164" y="64"/>
                  <a:pt x="155" y="77"/>
                </a:cubicBezTo>
                <a:cubicBezTo>
                  <a:pt x="159" y="72"/>
                  <a:pt x="168" y="60"/>
                  <a:pt x="169" y="43"/>
                </a:cubicBezTo>
                <a:cubicBezTo>
                  <a:pt x="169" y="38"/>
                  <a:pt x="170" y="14"/>
                  <a:pt x="155" y="5"/>
                </a:cubicBezTo>
                <a:cubicBezTo>
                  <a:pt x="153" y="3"/>
                  <a:pt x="147" y="0"/>
                  <a:pt x="138" y="1"/>
                </a:cubicBezTo>
                <a:cubicBezTo>
                  <a:pt x="118" y="4"/>
                  <a:pt x="111" y="36"/>
                  <a:pt x="111" y="39"/>
                </a:cubicBezTo>
                <a:cubicBezTo>
                  <a:pt x="109" y="46"/>
                  <a:pt x="109" y="52"/>
                  <a:pt x="110" y="56"/>
                </a:cubicBezTo>
                <a:cubicBezTo>
                  <a:pt x="107" y="50"/>
                  <a:pt x="103" y="39"/>
                  <a:pt x="94" y="28"/>
                </a:cubicBezTo>
                <a:cubicBezTo>
                  <a:pt x="86" y="18"/>
                  <a:pt x="78" y="8"/>
                  <a:pt x="66" y="8"/>
                </a:cubicBezTo>
                <a:cubicBezTo>
                  <a:pt x="56" y="9"/>
                  <a:pt x="47" y="18"/>
                  <a:pt x="44" y="27"/>
                </a:cubicBezTo>
                <a:cubicBezTo>
                  <a:pt x="39" y="44"/>
                  <a:pt x="53" y="64"/>
                  <a:pt x="63" y="74"/>
                </a:cubicBezTo>
                <a:cubicBezTo>
                  <a:pt x="66" y="77"/>
                  <a:pt x="71" y="81"/>
                  <a:pt x="70" y="82"/>
                </a:cubicBezTo>
                <a:cubicBezTo>
                  <a:pt x="69" y="83"/>
                  <a:pt x="59" y="75"/>
                  <a:pt x="45" y="73"/>
                </a:cubicBezTo>
                <a:cubicBezTo>
                  <a:pt x="41" y="73"/>
                  <a:pt x="17" y="69"/>
                  <a:pt x="6" y="83"/>
                </a:cubicBezTo>
                <a:cubicBezTo>
                  <a:pt x="5" y="84"/>
                  <a:pt x="0" y="91"/>
                  <a:pt x="1" y="99"/>
                </a:cubicBezTo>
                <a:cubicBezTo>
                  <a:pt x="3" y="112"/>
                  <a:pt x="18" y="118"/>
                  <a:pt x="28" y="122"/>
                </a:cubicBezTo>
                <a:cubicBezTo>
                  <a:pt x="34" y="125"/>
                  <a:pt x="46" y="129"/>
                  <a:pt x="62" y="128"/>
                </a:cubicBezTo>
                <a:cubicBezTo>
                  <a:pt x="54" y="128"/>
                  <a:pt x="39" y="129"/>
                  <a:pt x="24" y="139"/>
                </a:cubicBezTo>
                <a:cubicBezTo>
                  <a:pt x="17" y="144"/>
                  <a:pt x="3" y="153"/>
                  <a:pt x="3" y="167"/>
                </a:cubicBezTo>
                <a:cubicBezTo>
                  <a:pt x="3" y="168"/>
                  <a:pt x="3" y="176"/>
                  <a:pt x="9" y="183"/>
                </a:cubicBezTo>
                <a:cubicBezTo>
                  <a:pt x="20" y="194"/>
                  <a:pt x="44" y="190"/>
                  <a:pt x="58" y="180"/>
                </a:cubicBezTo>
                <a:cubicBezTo>
                  <a:pt x="63" y="176"/>
                  <a:pt x="67" y="171"/>
                  <a:pt x="68" y="171"/>
                </a:cubicBezTo>
                <a:cubicBezTo>
                  <a:pt x="69" y="172"/>
                  <a:pt x="61" y="181"/>
                  <a:pt x="57" y="194"/>
                </a:cubicBezTo>
                <a:cubicBezTo>
                  <a:pt x="53" y="208"/>
                  <a:pt x="52" y="230"/>
                  <a:pt x="65" y="242"/>
                </a:cubicBezTo>
                <a:cubicBezTo>
                  <a:pt x="67" y="243"/>
                  <a:pt x="73" y="249"/>
                  <a:pt x="81" y="248"/>
                </a:cubicBezTo>
                <a:cubicBezTo>
                  <a:pt x="99" y="248"/>
                  <a:pt x="110" y="216"/>
                  <a:pt x="111" y="213"/>
                </a:cubicBezTo>
                <a:cubicBezTo>
                  <a:pt x="114" y="202"/>
                  <a:pt x="114" y="193"/>
                  <a:pt x="114" y="187"/>
                </a:cubicBezTo>
                <a:cubicBezTo>
                  <a:pt x="113" y="194"/>
                  <a:pt x="113" y="204"/>
                  <a:pt x="116" y="214"/>
                </a:cubicBezTo>
                <a:cubicBezTo>
                  <a:pt x="117" y="216"/>
                  <a:pt x="128" y="247"/>
                  <a:pt x="150" y="249"/>
                </a:cubicBezTo>
                <a:cubicBezTo>
                  <a:pt x="152" y="249"/>
                  <a:pt x="160" y="250"/>
                  <a:pt x="166" y="244"/>
                </a:cubicBezTo>
                <a:cubicBezTo>
                  <a:pt x="178" y="234"/>
                  <a:pt x="172" y="213"/>
                  <a:pt x="169" y="204"/>
                </a:cubicBezTo>
                <a:cubicBezTo>
                  <a:pt x="166" y="193"/>
                  <a:pt x="161" y="185"/>
                  <a:pt x="158" y="180"/>
                </a:cubicBezTo>
                <a:cubicBezTo>
                  <a:pt x="161" y="185"/>
                  <a:pt x="166" y="194"/>
                  <a:pt x="174" y="201"/>
                </a:cubicBezTo>
                <a:cubicBezTo>
                  <a:pt x="179" y="206"/>
                  <a:pt x="201" y="225"/>
                  <a:pt x="218" y="218"/>
                </a:cubicBezTo>
                <a:cubicBezTo>
                  <a:pt x="219" y="217"/>
                  <a:pt x="227" y="213"/>
                  <a:pt x="230" y="205"/>
                </a:cubicBezTo>
                <a:cubicBezTo>
                  <a:pt x="236" y="188"/>
                  <a:pt x="214" y="169"/>
                  <a:pt x="210" y="165"/>
                </a:cubicBezTo>
                <a:cubicBezTo>
                  <a:pt x="199" y="155"/>
                  <a:pt x="186" y="152"/>
                  <a:pt x="187" y="151"/>
                </a:cubicBezTo>
                <a:cubicBezTo>
                  <a:pt x="187" y="149"/>
                  <a:pt x="207" y="160"/>
                  <a:pt x="231" y="156"/>
                </a:cubicBezTo>
                <a:cubicBezTo>
                  <a:pt x="239" y="154"/>
                  <a:pt x="254" y="152"/>
                  <a:pt x="259" y="140"/>
                </a:cubicBezTo>
                <a:cubicBezTo>
                  <a:pt x="264" y="129"/>
                  <a:pt x="258" y="115"/>
                  <a:pt x="249" y="108"/>
                </a:cubicBezTo>
                <a:close/>
              </a:path>
            </a:pathLst>
          </a:custGeom>
          <a:solidFill>
            <a:schemeClr val="accent1">
              <a:lumMod val="60000"/>
              <a:lumOff val="40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solidFill>
                <a:schemeClr val="dk1"/>
              </a:solidFill>
              <a:latin typeface="微软雅黑"/>
              <a:ea typeface="微软雅黑"/>
            </a:endParaRPr>
          </a:p>
        </p:txBody>
      </p:sp>
      <p:sp>
        <p:nvSpPr>
          <p:cNvPr id="154" name="Freeform 27"/>
          <p:cNvSpPr/>
          <p:nvPr>
            <p:custDataLst>
              <p:tags r:id="rId84"/>
            </p:custDataLst>
          </p:nvPr>
        </p:nvSpPr>
        <p:spPr bwMode="auto">
          <a:xfrm rot="1800000">
            <a:off x="6905478" y="2914290"/>
            <a:ext cx="186323" cy="181494"/>
          </a:xfrm>
          <a:custGeom>
            <a:gdLst>
              <a:gd name="T0" fmla="*/ 174 w 176"/>
              <a:gd name="T1" fmla="*/ 84 h 172"/>
              <a:gd name="T2" fmla="*/ 131 w 176"/>
              <a:gd name="T3" fmla="*/ 75 h 172"/>
              <a:gd name="T4" fmla="*/ 158 w 176"/>
              <a:gd name="T5" fmla="*/ 42 h 172"/>
              <a:gd name="T6" fmla="*/ 152 w 176"/>
              <a:gd name="T7" fmla="*/ 32 h 172"/>
              <a:gd name="T8" fmla="*/ 112 w 176"/>
              <a:gd name="T9" fmla="*/ 46 h 172"/>
              <a:gd name="T10" fmla="*/ 106 w 176"/>
              <a:gd name="T11" fmla="*/ 4 h 172"/>
              <a:gd name="T12" fmla="*/ 95 w 176"/>
              <a:gd name="T13" fmla="*/ 2 h 172"/>
              <a:gd name="T14" fmla="*/ 77 w 176"/>
              <a:gd name="T15" fmla="*/ 47 h 172"/>
              <a:gd name="T16" fmla="*/ 43 w 176"/>
              <a:gd name="T17" fmla="*/ 7 h 172"/>
              <a:gd name="T18" fmla="*/ 33 w 176"/>
              <a:gd name="T19" fmla="*/ 12 h 172"/>
              <a:gd name="T20" fmla="*/ 47 w 176"/>
              <a:gd name="T21" fmla="*/ 58 h 172"/>
              <a:gd name="T22" fmla="*/ 4 w 176"/>
              <a:gd name="T23" fmla="*/ 59 h 172"/>
              <a:gd name="T24" fmla="*/ 0 w 176"/>
              <a:gd name="T25" fmla="*/ 70 h 172"/>
              <a:gd name="T26" fmla="*/ 34 w 176"/>
              <a:gd name="T27" fmla="*/ 90 h 172"/>
              <a:gd name="T28" fmla="*/ 4 w 176"/>
              <a:gd name="T29" fmla="*/ 118 h 172"/>
              <a:gd name="T30" fmla="*/ 9 w 176"/>
              <a:gd name="T31" fmla="*/ 129 h 172"/>
              <a:gd name="T32" fmla="*/ 54 w 176"/>
              <a:gd name="T33" fmla="*/ 115 h 172"/>
              <a:gd name="T34" fmla="*/ 38 w 176"/>
              <a:gd name="T35" fmla="*/ 160 h 172"/>
              <a:gd name="T36" fmla="*/ 55 w 176"/>
              <a:gd name="T37" fmla="*/ 166 h 172"/>
              <a:gd name="T38" fmla="*/ 81 w 176"/>
              <a:gd name="T39" fmla="*/ 123 h 172"/>
              <a:gd name="T40" fmla="*/ 95 w 176"/>
              <a:gd name="T41" fmla="*/ 170 h 172"/>
              <a:gd name="T42" fmla="*/ 112 w 176"/>
              <a:gd name="T43" fmla="*/ 166 h 172"/>
              <a:gd name="T44" fmla="*/ 106 w 176"/>
              <a:gd name="T45" fmla="*/ 121 h 172"/>
              <a:gd name="T46" fmla="*/ 146 w 176"/>
              <a:gd name="T47" fmla="*/ 152 h 172"/>
              <a:gd name="T48" fmla="*/ 157 w 176"/>
              <a:gd name="T49" fmla="*/ 143 h 172"/>
              <a:gd name="T50" fmla="*/ 130 w 176"/>
              <a:gd name="T51" fmla="*/ 105 h 172"/>
              <a:gd name="T52" fmla="*/ 173 w 176"/>
              <a:gd name="T53" fmla="*/ 96 h 172"/>
              <a:gd name="T54" fmla="*/ 174 w 176"/>
              <a:gd name="T55" fmla="*/ 84 h 172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</a:cxnLst>
            <a:rect l="0" t="0" r="r" b="b"/>
            <a:pathLst>
              <a:path w="176" h="172">
                <a:moveTo>
                  <a:pt x="174" y="84"/>
                </a:moveTo>
                <a:cubicBezTo>
                  <a:pt x="171" y="75"/>
                  <a:pt x="153" y="70"/>
                  <a:pt x="131" y="75"/>
                </a:cubicBezTo>
                <a:cubicBezTo>
                  <a:pt x="149" y="67"/>
                  <a:pt x="160" y="53"/>
                  <a:pt x="158" y="42"/>
                </a:cubicBezTo>
                <a:cubicBezTo>
                  <a:pt x="158" y="41"/>
                  <a:pt x="156" y="35"/>
                  <a:pt x="152" y="32"/>
                </a:cubicBezTo>
                <a:cubicBezTo>
                  <a:pt x="143" y="26"/>
                  <a:pt x="127" y="31"/>
                  <a:pt x="112" y="46"/>
                </a:cubicBezTo>
                <a:cubicBezTo>
                  <a:pt x="119" y="27"/>
                  <a:pt x="116" y="10"/>
                  <a:pt x="106" y="4"/>
                </a:cubicBezTo>
                <a:cubicBezTo>
                  <a:pt x="105" y="4"/>
                  <a:pt x="100" y="0"/>
                  <a:pt x="95" y="2"/>
                </a:cubicBezTo>
                <a:cubicBezTo>
                  <a:pt x="84" y="4"/>
                  <a:pt x="76" y="22"/>
                  <a:pt x="77" y="47"/>
                </a:cubicBezTo>
                <a:cubicBezTo>
                  <a:pt x="69" y="22"/>
                  <a:pt x="55" y="6"/>
                  <a:pt x="43" y="7"/>
                </a:cubicBezTo>
                <a:cubicBezTo>
                  <a:pt x="42" y="7"/>
                  <a:pt x="36" y="8"/>
                  <a:pt x="33" y="12"/>
                </a:cubicBezTo>
                <a:cubicBezTo>
                  <a:pt x="26" y="21"/>
                  <a:pt x="31" y="40"/>
                  <a:pt x="47" y="58"/>
                </a:cubicBezTo>
                <a:cubicBezTo>
                  <a:pt x="28" y="50"/>
                  <a:pt x="11" y="50"/>
                  <a:pt x="4" y="59"/>
                </a:cubicBezTo>
                <a:cubicBezTo>
                  <a:pt x="3" y="60"/>
                  <a:pt x="0" y="64"/>
                  <a:pt x="0" y="70"/>
                </a:cubicBezTo>
                <a:cubicBezTo>
                  <a:pt x="2" y="80"/>
                  <a:pt x="15" y="89"/>
                  <a:pt x="34" y="90"/>
                </a:cubicBezTo>
                <a:cubicBezTo>
                  <a:pt x="16" y="95"/>
                  <a:pt x="4" y="107"/>
                  <a:pt x="4" y="118"/>
                </a:cubicBezTo>
                <a:cubicBezTo>
                  <a:pt x="5" y="120"/>
                  <a:pt x="5" y="126"/>
                  <a:pt x="9" y="129"/>
                </a:cubicBezTo>
                <a:cubicBezTo>
                  <a:pt x="16" y="136"/>
                  <a:pt x="35" y="131"/>
                  <a:pt x="54" y="115"/>
                </a:cubicBezTo>
                <a:cubicBezTo>
                  <a:pt x="36" y="131"/>
                  <a:pt x="31" y="151"/>
                  <a:pt x="38" y="160"/>
                </a:cubicBezTo>
                <a:cubicBezTo>
                  <a:pt x="42" y="165"/>
                  <a:pt x="50" y="167"/>
                  <a:pt x="55" y="166"/>
                </a:cubicBezTo>
                <a:cubicBezTo>
                  <a:pt x="69" y="164"/>
                  <a:pt x="81" y="147"/>
                  <a:pt x="81" y="123"/>
                </a:cubicBezTo>
                <a:cubicBezTo>
                  <a:pt x="76" y="148"/>
                  <a:pt x="84" y="167"/>
                  <a:pt x="95" y="170"/>
                </a:cubicBezTo>
                <a:cubicBezTo>
                  <a:pt x="101" y="172"/>
                  <a:pt x="108" y="170"/>
                  <a:pt x="112" y="166"/>
                </a:cubicBezTo>
                <a:cubicBezTo>
                  <a:pt x="120" y="158"/>
                  <a:pt x="120" y="139"/>
                  <a:pt x="106" y="121"/>
                </a:cubicBezTo>
                <a:cubicBezTo>
                  <a:pt x="117" y="143"/>
                  <a:pt x="134" y="155"/>
                  <a:pt x="146" y="152"/>
                </a:cubicBezTo>
                <a:cubicBezTo>
                  <a:pt x="147" y="152"/>
                  <a:pt x="154" y="150"/>
                  <a:pt x="157" y="143"/>
                </a:cubicBezTo>
                <a:cubicBezTo>
                  <a:pt x="161" y="133"/>
                  <a:pt x="151" y="117"/>
                  <a:pt x="130" y="105"/>
                </a:cubicBezTo>
                <a:cubicBezTo>
                  <a:pt x="150" y="110"/>
                  <a:pt x="168" y="106"/>
                  <a:pt x="173" y="96"/>
                </a:cubicBezTo>
                <a:cubicBezTo>
                  <a:pt x="174" y="95"/>
                  <a:pt x="176" y="90"/>
                  <a:pt x="174" y="8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solidFill>
                <a:schemeClr val="dk1"/>
              </a:solidFill>
              <a:latin typeface="微软雅黑"/>
              <a:ea typeface="微软雅黑"/>
            </a:endParaRPr>
          </a:p>
        </p:txBody>
      </p:sp>
      <p:sp>
        <p:nvSpPr>
          <p:cNvPr id="155" name="Freeform 28"/>
          <p:cNvSpPr/>
          <p:nvPr>
            <p:custDataLst>
              <p:tags r:id="rId85"/>
            </p:custDataLst>
          </p:nvPr>
        </p:nvSpPr>
        <p:spPr bwMode="auto">
          <a:xfrm rot="1800000">
            <a:off x="6961137" y="2969865"/>
            <a:ext cx="70475" cy="66613"/>
          </a:xfrm>
          <a:custGeom>
            <a:gdLst>
              <a:gd name="T0" fmla="*/ 31 w 67"/>
              <a:gd name="T1" fmla="*/ 61 h 63"/>
              <a:gd name="T2" fmla="*/ 0 w 67"/>
              <a:gd name="T3" fmla="*/ 31 h 63"/>
              <a:gd name="T4" fmla="*/ 29 w 67"/>
              <a:gd name="T5" fmla="*/ 2 h 63"/>
              <a:gd name="T6" fmla="*/ 67 w 67"/>
              <a:gd name="T7" fmla="*/ 31 h 63"/>
              <a:gd name="T8" fmla="*/ 31 w 67"/>
              <a:gd name="T9" fmla="*/ 61 h 63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67" h="62">
                <a:moveTo>
                  <a:pt x="31" y="61"/>
                </a:moveTo>
                <a:cubicBezTo>
                  <a:pt x="16" y="60"/>
                  <a:pt x="0" y="48"/>
                  <a:pt x="0" y="31"/>
                </a:cubicBezTo>
                <a:cubicBezTo>
                  <a:pt x="1" y="15"/>
                  <a:pt x="15" y="4"/>
                  <a:pt x="29" y="2"/>
                </a:cubicBezTo>
                <a:cubicBezTo>
                  <a:pt x="46" y="0"/>
                  <a:pt x="66" y="13"/>
                  <a:pt x="67" y="31"/>
                </a:cubicBezTo>
                <a:cubicBezTo>
                  <a:pt x="67" y="49"/>
                  <a:pt x="49" y="63"/>
                  <a:pt x="31" y="61"/>
                </a:cubicBezTo>
                <a:close/>
              </a:path>
            </a:pathLst>
          </a:custGeom>
          <a:solidFill>
            <a:schemeClr val="accent1">
              <a:lumMod val="40000"/>
              <a:lumOff val="60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solidFill>
                <a:schemeClr val="dk1"/>
              </a:solidFill>
              <a:latin typeface="微软雅黑"/>
              <a:ea typeface="微软雅黑"/>
            </a:endParaRPr>
          </a:p>
        </p:txBody>
      </p:sp>
      <p:sp>
        <p:nvSpPr>
          <p:cNvPr id="156" name="Freeform 29"/>
          <p:cNvSpPr/>
          <p:nvPr>
            <p:custDataLst>
              <p:tags r:id="rId86"/>
            </p:custDataLst>
          </p:nvPr>
        </p:nvSpPr>
        <p:spPr bwMode="auto">
          <a:xfrm rot="1800000">
            <a:off x="6994050" y="2985750"/>
            <a:ext cx="30892" cy="29926"/>
          </a:xfrm>
          <a:custGeom>
            <a:gdLst>
              <a:gd name="T0" fmla="*/ 7 w 29"/>
              <a:gd name="T1" fmla="*/ 23 h 28"/>
              <a:gd name="T2" fmla="*/ 4 w 29"/>
              <a:gd name="T3" fmla="*/ 5 h 28"/>
              <a:gd name="T4" fmla="*/ 22 w 29"/>
              <a:gd name="T5" fmla="*/ 4 h 28"/>
              <a:gd name="T6" fmla="*/ 24 w 29"/>
              <a:gd name="T7" fmla="*/ 23 h 28"/>
              <a:gd name="T8" fmla="*/ 7 w 29"/>
              <a:gd name="T9" fmla="*/ 23 h 28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8" h="28">
                <a:moveTo>
                  <a:pt x="7" y="23"/>
                </a:moveTo>
                <a:cubicBezTo>
                  <a:pt x="2" y="19"/>
                  <a:pt x="0" y="11"/>
                  <a:pt x="4" y="5"/>
                </a:cubicBezTo>
                <a:cubicBezTo>
                  <a:pt x="9" y="0"/>
                  <a:pt x="17" y="0"/>
                  <a:pt x="22" y="4"/>
                </a:cubicBezTo>
                <a:cubicBezTo>
                  <a:pt x="28" y="9"/>
                  <a:pt x="29" y="18"/>
                  <a:pt x="24" y="23"/>
                </a:cubicBezTo>
                <a:cubicBezTo>
                  <a:pt x="19" y="28"/>
                  <a:pt x="11" y="27"/>
                  <a:pt x="7" y="23"/>
                </a:cubicBezTo>
                <a:close/>
              </a:path>
            </a:pathLst>
          </a:custGeom>
          <a:solidFill>
            <a:schemeClr val="accent1">
              <a:lumMod val="20000"/>
              <a:lumOff val="80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solidFill>
                <a:schemeClr val="dk1"/>
              </a:solidFill>
              <a:latin typeface="微软雅黑"/>
              <a:ea typeface="微软雅黑"/>
            </a:endParaRPr>
          </a:p>
        </p:txBody>
      </p:sp>
      <p:sp>
        <p:nvSpPr>
          <p:cNvPr id="128" name="文本框 75"/>
          <p:cNvSpPr txBox="1"/>
          <p:nvPr>
            <p:custDataLst>
              <p:tags r:id="rId87"/>
            </p:custDataLst>
          </p:nvPr>
        </p:nvSpPr>
        <p:spPr>
          <a:xfrm>
            <a:off x="7496646" y="2240039"/>
            <a:ext cx="3395509" cy="1101808"/>
          </a:xfrm>
          <a:prstGeom prst="rect">
            <a:avLst/>
          </a:prstGeom>
          <a:noFill/>
        </p:spPr>
        <p:txBody>
          <a:bodyPr vert="horz" wrap="square" lIns="71755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fontAlgn="auto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1900" spc="110">
                <a:solidFill>
                  <a:schemeClr val="tx1"/>
                </a:solidFill>
                <a:latin typeface="微软雅黑"/>
                <a:ea typeface="微软雅黑"/>
                <a:cs typeface="微软雅黑" panose="020b0503020204020204" charset="-122"/>
              </a:rPr>
              <a:t>图像重建：通过算法对数字化的图像进行处理和重建，以呈现更清晰的口腔CT图像</a:t>
            </a:r>
            <a:endParaRPr lang="zh-CN" altLang="en-US" sz="1900" spc="110">
              <a:solidFill>
                <a:schemeClr val="tx1"/>
              </a:solidFill>
              <a:latin typeface="微软雅黑"/>
              <a:ea typeface="微软雅黑"/>
              <a:cs typeface="微软雅黑" panose="020b0503020204020204" charset="-122"/>
            </a:endParaRPr>
          </a:p>
        </p:txBody>
      </p:sp>
      <p:sp>
        <p:nvSpPr>
          <p:cNvPr id="162" name="AutoShape 3"/>
          <p:cNvSpPr>
            <a:spLocks noChangeAspect="1" noChangeArrowheads="1" noTextEdit="1"/>
          </p:cNvSpPr>
          <p:nvPr>
            <p:custDataLst>
              <p:tags r:id="rId88"/>
            </p:custDataLst>
          </p:nvPr>
        </p:nvSpPr>
        <p:spPr bwMode="auto">
          <a:xfrm rot="1800000">
            <a:off x="6635065" y="4717032"/>
            <a:ext cx="753018" cy="6294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solidFill>
                <a:schemeClr val="dk1"/>
              </a:solidFill>
              <a:latin typeface="微软雅黑"/>
              <a:ea typeface="微软雅黑"/>
            </a:endParaRPr>
          </a:p>
        </p:txBody>
      </p:sp>
      <p:sp>
        <p:nvSpPr>
          <p:cNvPr id="163" name="Freeform 5"/>
          <p:cNvSpPr/>
          <p:nvPr>
            <p:custDataLst>
              <p:tags r:id="rId89"/>
            </p:custDataLst>
          </p:nvPr>
        </p:nvSpPr>
        <p:spPr bwMode="auto">
          <a:xfrm rot="1800000">
            <a:off x="6851480" y="4828824"/>
            <a:ext cx="558970" cy="376505"/>
          </a:xfrm>
          <a:custGeom>
            <a:gdLst>
              <a:gd name="T0" fmla="*/ 523 w 530"/>
              <a:gd name="T1" fmla="*/ 0 h 357"/>
              <a:gd name="T2" fmla="*/ 206 w 530"/>
              <a:gd name="T3" fmla="*/ 164 h 357"/>
              <a:gd name="T4" fmla="*/ 0 w 530"/>
              <a:gd name="T5" fmla="*/ 346 h 357"/>
              <a:gd name="T6" fmla="*/ 8 w 530"/>
              <a:gd name="T7" fmla="*/ 357 h 357"/>
              <a:gd name="T8" fmla="*/ 203 w 530"/>
              <a:gd name="T9" fmla="*/ 185 h 357"/>
              <a:gd name="T10" fmla="*/ 530 w 530"/>
              <a:gd name="T11" fmla="*/ 17 h 357"/>
              <a:gd name="T12" fmla="*/ 523 w 530"/>
              <a:gd name="T13" fmla="*/ 0 h 357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530" h="357">
                <a:moveTo>
                  <a:pt x="523" y="0"/>
                </a:moveTo>
                <a:cubicBezTo>
                  <a:pt x="436" y="31"/>
                  <a:pt x="324" y="81"/>
                  <a:pt x="206" y="164"/>
                </a:cubicBezTo>
                <a:cubicBezTo>
                  <a:pt x="119" y="226"/>
                  <a:pt x="51" y="290"/>
                  <a:pt x="0" y="346"/>
                </a:cubicBezTo>
                <a:cubicBezTo>
                  <a:pt x="2" y="350"/>
                  <a:pt x="5" y="353"/>
                  <a:pt x="8" y="357"/>
                </a:cubicBezTo>
                <a:cubicBezTo>
                  <a:pt x="57" y="304"/>
                  <a:pt x="121" y="243"/>
                  <a:pt x="203" y="185"/>
                </a:cubicBezTo>
                <a:cubicBezTo>
                  <a:pt x="324" y="98"/>
                  <a:pt x="441" y="47"/>
                  <a:pt x="530" y="17"/>
                </a:cubicBezTo>
                <a:cubicBezTo>
                  <a:pt x="528" y="11"/>
                  <a:pt x="525" y="5"/>
                  <a:pt x="523" y="0"/>
                </a:cubicBezTo>
                <a:close/>
              </a:path>
            </a:pathLst>
          </a:custGeom>
          <a:solidFill>
            <a:srgbClr val="C4E364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solidFill>
                <a:schemeClr val="dk1"/>
              </a:solidFill>
              <a:latin typeface="微软雅黑"/>
              <a:ea typeface="微软雅黑"/>
            </a:endParaRPr>
          </a:p>
        </p:txBody>
      </p:sp>
      <p:sp>
        <p:nvSpPr>
          <p:cNvPr id="164" name="Freeform 6"/>
          <p:cNvSpPr/>
          <p:nvPr>
            <p:custDataLst>
              <p:tags r:id="rId90"/>
            </p:custDataLst>
          </p:nvPr>
        </p:nvSpPr>
        <p:spPr bwMode="auto">
          <a:xfrm rot="1800000">
            <a:off x="6586463" y="4983369"/>
            <a:ext cx="181496" cy="111987"/>
          </a:xfrm>
          <a:custGeom>
            <a:gdLst>
              <a:gd name="T0" fmla="*/ 172 w 172"/>
              <a:gd name="T1" fmla="*/ 1 h 106"/>
              <a:gd name="T2" fmla="*/ 42 w 172"/>
              <a:gd name="T3" fmla="*/ 29 h 106"/>
              <a:gd name="T4" fmla="*/ 0 w 172"/>
              <a:gd name="T5" fmla="*/ 72 h 106"/>
              <a:gd name="T6" fmla="*/ 9 w 172"/>
              <a:gd name="T7" fmla="*/ 93 h 106"/>
              <a:gd name="T8" fmla="*/ 82 w 172"/>
              <a:gd name="T9" fmla="*/ 75 h 106"/>
              <a:gd name="T10" fmla="*/ 172 w 172"/>
              <a:gd name="T11" fmla="*/ 1 h 106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172" h="105">
                <a:moveTo>
                  <a:pt x="172" y="1"/>
                </a:moveTo>
                <a:cubicBezTo>
                  <a:pt x="106" y="0"/>
                  <a:pt x="64" y="17"/>
                  <a:pt x="42" y="29"/>
                </a:cubicBezTo>
                <a:cubicBezTo>
                  <a:pt x="25" y="38"/>
                  <a:pt x="0" y="51"/>
                  <a:pt x="0" y="72"/>
                </a:cubicBezTo>
                <a:cubicBezTo>
                  <a:pt x="0" y="79"/>
                  <a:pt x="3" y="88"/>
                  <a:pt x="9" y="93"/>
                </a:cubicBezTo>
                <a:cubicBezTo>
                  <a:pt x="26" y="106"/>
                  <a:pt x="59" y="88"/>
                  <a:pt x="82" y="75"/>
                </a:cubicBezTo>
                <a:cubicBezTo>
                  <a:pt x="106" y="62"/>
                  <a:pt x="139" y="40"/>
                  <a:pt x="172" y="1"/>
                </a:cubicBezTo>
                <a:close/>
              </a:path>
            </a:pathLst>
          </a:custGeom>
          <a:solidFill>
            <a:schemeClr val="accent1">
              <a:lumMod val="60000"/>
              <a:lumOff val="40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solidFill>
                <a:schemeClr val="dk1"/>
              </a:solidFill>
              <a:latin typeface="微软雅黑"/>
              <a:ea typeface="微软雅黑"/>
            </a:endParaRPr>
          </a:p>
        </p:txBody>
      </p:sp>
      <p:sp>
        <p:nvSpPr>
          <p:cNvPr id="165" name="Freeform 7"/>
          <p:cNvSpPr/>
          <p:nvPr>
            <p:custDataLst>
              <p:tags r:id="rId91"/>
            </p:custDataLst>
          </p:nvPr>
        </p:nvSpPr>
        <p:spPr bwMode="auto">
          <a:xfrm rot="1800000">
            <a:off x="6607641" y="4994129"/>
            <a:ext cx="142881" cy="165083"/>
          </a:xfrm>
          <a:custGeom>
            <a:gdLst>
              <a:gd name="T0" fmla="*/ 135 w 135"/>
              <a:gd name="T1" fmla="*/ 0 h 156"/>
              <a:gd name="T2" fmla="*/ 28 w 135"/>
              <a:gd name="T3" fmla="*/ 80 h 156"/>
              <a:gd name="T4" fmla="*/ 8 w 135"/>
              <a:gd name="T5" fmla="*/ 137 h 156"/>
              <a:gd name="T6" fmla="*/ 26 w 135"/>
              <a:gd name="T7" fmla="*/ 152 h 156"/>
              <a:gd name="T8" fmla="*/ 84 w 135"/>
              <a:gd name="T9" fmla="*/ 105 h 156"/>
              <a:gd name="T10" fmla="*/ 135 w 135"/>
              <a:gd name="T11" fmla="*/ 0 h 156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135" h="156">
                <a:moveTo>
                  <a:pt x="135" y="0"/>
                </a:moveTo>
                <a:cubicBezTo>
                  <a:pt x="74" y="27"/>
                  <a:pt x="43" y="60"/>
                  <a:pt x="28" y="80"/>
                </a:cubicBezTo>
                <a:cubicBezTo>
                  <a:pt x="17" y="95"/>
                  <a:pt x="0" y="118"/>
                  <a:pt x="8" y="137"/>
                </a:cubicBezTo>
                <a:cubicBezTo>
                  <a:pt x="11" y="143"/>
                  <a:pt x="17" y="150"/>
                  <a:pt x="26" y="152"/>
                </a:cubicBezTo>
                <a:cubicBezTo>
                  <a:pt x="46" y="156"/>
                  <a:pt x="69" y="127"/>
                  <a:pt x="84" y="105"/>
                </a:cubicBezTo>
                <a:cubicBezTo>
                  <a:pt x="100" y="83"/>
                  <a:pt x="121" y="49"/>
                  <a:pt x="135" y="0"/>
                </a:cubicBezTo>
                <a:close/>
              </a:path>
            </a:pathLst>
          </a:custGeom>
          <a:solidFill>
            <a:schemeClr val="accent1">
              <a:lumMod val="60000"/>
              <a:lumOff val="40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solidFill>
                <a:schemeClr val="dk1"/>
              </a:solidFill>
              <a:latin typeface="微软雅黑"/>
              <a:ea typeface="微软雅黑"/>
            </a:endParaRPr>
          </a:p>
        </p:txBody>
      </p:sp>
      <p:sp>
        <p:nvSpPr>
          <p:cNvPr id="166" name="Freeform 8"/>
          <p:cNvSpPr/>
          <p:nvPr>
            <p:custDataLst>
              <p:tags r:id="rId92"/>
            </p:custDataLst>
          </p:nvPr>
        </p:nvSpPr>
        <p:spPr bwMode="auto">
          <a:xfrm rot="1800000">
            <a:off x="6663771" y="5008860"/>
            <a:ext cx="84956" cy="195975"/>
          </a:xfrm>
          <a:custGeom>
            <a:gdLst>
              <a:gd name="T0" fmla="*/ 72 w 80"/>
              <a:gd name="T1" fmla="*/ 0 h 186"/>
              <a:gd name="T2" fmla="*/ 9 w 80"/>
              <a:gd name="T3" fmla="*/ 118 h 186"/>
              <a:gd name="T4" fmla="*/ 15 w 80"/>
              <a:gd name="T5" fmla="*/ 177 h 186"/>
              <a:gd name="T6" fmla="*/ 37 w 80"/>
              <a:gd name="T7" fmla="*/ 184 h 186"/>
              <a:gd name="T8" fmla="*/ 71 w 80"/>
              <a:gd name="T9" fmla="*/ 116 h 186"/>
              <a:gd name="T10" fmla="*/ 72 w 80"/>
              <a:gd name="T11" fmla="*/ 0 h 186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80" h="186">
                <a:moveTo>
                  <a:pt x="72" y="0"/>
                </a:moveTo>
                <a:cubicBezTo>
                  <a:pt x="28" y="50"/>
                  <a:pt x="15" y="93"/>
                  <a:pt x="9" y="118"/>
                </a:cubicBezTo>
                <a:cubicBezTo>
                  <a:pt x="5" y="136"/>
                  <a:pt x="0" y="164"/>
                  <a:pt x="15" y="177"/>
                </a:cubicBezTo>
                <a:cubicBezTo>
                  <a:pt x="20" y="182"/>
                  <a:pt x="29" y="186"/>
                  <a:pt x="37" y="184"/>
                </a:cubicBezTo>
                <a:cubicBezTo>
                  <a:pt x="58" y="179"/>
                  <a:pt x="65" y="143"/>
                  <a:pt x="71" y="116"/>
                </a:cubicBezTo>
                <a:cubicBezTo>
                  <a:pt x="76" y="90"/>
                  <a:pt x="80" y="50"/>
                  <a:pt x="72" y="0"/>
                </a:cubicBezTo>
                <a:close/>
              </a:path>
            </a:pathLst>
          </a:custGeom>
          <a:solidFill>
            <a:schemeClr val="accent1">
              <a:lumMod val="60000"/>
              <a:lumOff val="40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solidFill>
                <a:schemeClr val="dk1"/>
              </a:solidFill>
              <a:latin typeface="微软雅黑"/>
              <a:ea typeface="微软雅黑"/>
            </a:endParaRPr>
          </a:p>
        </p:txBody>
      </p:sp>
      <p:sp>
        <p:nvSpPr>
          <p:cNvPr id="167" name="Freeform 9"/>
          <p:cNvSpPr/>
          <p:nvPr>
            <p:custDataLst>
              <p:tags r:id="rId93"/>
            </p:custDataLst>
          </p:nvPr>
        </p:nvSpPr>
        <p:spPr bwMode="auto">
          <a:xfrm rot="1800000">
            <a:off x="6652171" y="4996547"/>
            <a:ext cx="131295" cy="80129"/>
          </a:xfrm>
          <a:custGeom>
            <a:gdLst>
              <a:gd name="T0" fmla="*/ 124 w 124"/>
              <a:gd name="T1" fmla="*/ 1 h 76"/>
              <a:gd name="T2" fmla="*/ 30 w 124"/>
              <a:gd name="T3" fmla="*/ 21 h 76"/>
              <a:gd name="T4" fmla="*/ 0 w 124"/>
              <a:gd name="T5" fmla="*/ 52 h 76"/>
              <a:gd name="T6" fmla="*/ 7 w 124"/>
              <a:gd name="T7" fmla="*/ 67 h 76"/>
              <a:gd name="T8" fmla="*/ 60 w 124"/>
              <a:gd name="T9" fmla="*/ 54 h 76"/>
              <a:gd name="T10" fmla="*/ 124 w 124"/>
              <a:gd name="T11" fmla="*/ 1 h 76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124" h="76">
                <a:moveTo>
                  <a:pt x="124" y="1"/>
                </a:moveTo>
                <a:cubicBezTo>
                  <a:pt x="76" y="0"/>
                  <a:pt x="46" y="13"/>
                  <a:pt x="30" y="21"/>
                </a:cubicBezTo>
                <a:cubicBezTo>
                  <a:pt x="19" y="28"/>
                  <a:pt x="1" y="38"/>
                  <a:pt x="0" y="52"/>
                </a:cubicBezTo>
                <a:cubicBezTo>
                  <a:pt x="0" y="57"/>
                  <a:pt x="2" y="64"/>
                  <a:pt x="7" y="67"/>
                </a:cubicBezTo>
                <a:cubicBezTo>
                  <a:pt x="19" y="76"/>
                  <a:pt x="43" y="64"/>
                  <a:pt x="60" y="54"/>
                </a:cubicBezTo>
                <a:cubicBezTo>
                  <a:pt x="76" y="45"/>
                  <a:pt x="100" y="29"/>
                  <a:pt x="124" y="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solidFill>
                <a:schemeClr val="dk1"/>
              </a:solidFill>
              <a:latin typeface="微软雅黑"/>
              <a:ea typeface="微软雅黑"/>
            </a:endParaRPr>
          </a:p>
        </p:txBody>
      </p:sp>
      <p:sp>
        <p:nvSpPr>
          <p:cNvPr id="168" name="Freeform 10"/>
          <p:cNvSpPr/>
          <p:nvPr>
            <p:custDataLst>
              <p:tags r:id="rId94"/>
            </p:custDataLst>
          </p:nvPr>
        </p:nvSpPr>
        <p:spPr bwMode="auto">
          <a:xfrm rot="1800000">
            <a:off x="6668267" y="5005686"/>
            <a:ext cx="101367" cy="117778"/>
          </a:xfrm>
          <a:custGeom>
            <a:gdLst>
              <a:gd name="T0" fmla="*/ 96 w 96"/>
              <a:gd name="T1" fmla="*/ 0 h 112"/>
              <a:gd name="T2" fmla="*/ 20 w 96"/>
              <a:gd name="T3" fmla="*/ 58 h 112"/>
              <a:gd name="T4" fmla="*/ 5 w 96"/>
              <a:gd name="T5" fmla="*/ 98 h 112"/>
              <a:gd name="T6" fmla="*/ 18 w 96"/>
              <a:gd name="T7" fmla="*/ 109 h 112"/>
              <a:gd name="T8" fmla="*/ 60 w 96"/>
              <a:gd name="T9" fmla="*/ 75 h 112"/>
              <a:gd name="T10" fmla="*/ 96 w 96"/>
              <a:gd name="T11" fmla="*/ 0 h 112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96" h="112">
                <a:moveTo>
                  <a:pt x="96" y="0"/>
                </a:moveTo>
                <a:cubicBezTo>
                  <a:pt x="53" y="19"/>
                  <a:pt x="31" y="43"/>
                  <a:pt x="20" y="58"/>
                </a:cubicBezTo>
                <a:cubicBezTo>
                  <a:pt x="12" y="69"/>
                  <a:pt x="0" y="85"/>
                  <a:pt x="5" y="98"/>
                </a:cubicBezTo>
                <a:cubicBezTo>
                  <a:pt x="7" y="103"/>
                  <a:pt x="12" y="108"/>
                  <a:pt x="18" y="109"/>
                </a:cubicBezTo>
                <a:cubicBezTo>
                  <a:pt x="33" y="112"/>
                  <a:pt x="49" y="91"/>
                  <a:pt x="60" y="75"/>
                </a:cubicBezTo>
                <a:cubicBezTo>
                  <a:pt x="71" y="60"/>
                  <a:pt x="86" y="35"/>
                  <a:pt x="96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solidFill>
                <a:schemeClr val="dk1"/>
              </a:solidFill>
              <a:latin typeface="微软雅黑"/>
              <a:ea typeface="微软雅黑"/>
            </a:endParaRPr>
          </a:p>
        </p:txBody>
      </p:sp>
      <p:sp>
        <p:nvSpPr>
          <p:cNvPr id="169" name="Freeform 11"/>
          <p:cNvSpPr/>
          <p:nvPr>
            <p:custDataLst>
              <p:tags r:id="rId95"/>
            </p:custDataLst>
          </p:nvPr>
        </p:nvSpPr>
        <p:spPr bwMode="auto">
          <a:xfrm rot="1800000">
            <a:off x="6707606" y="5015142"/>
            <a:ext cx="60821" cy="140948"/>
          </a:xfrm>
          <a:custGeom>
            <a:gdLst>
              <a:gd name="T0" fmla="*/ 52 w 58"/>
              <a:gd name="T1" fmla="*/ 0 h 133"/>
              <a:gd name="T2" fmla="*/ 7 w 58"/>
              <a:gd name="T3" fmla="*/ 85 h 133"/>
              <a:gd name="T4" fmla="*/ 11 w 58"/>
              <a:gd name="T5" fmla="*/ 127 h 133"/>
              <a:gd name="T6" fmla="*/ 27 w 58"/>
              <a:gd name="T7" fmla="*/ 132 h 133"/>
              <a:gd name="T8" fmla="*/ 51 w 58"/>
              <a:gd name="T9" fmla="*/ 84 h 133"/>
              <a:gd name="T10" fmla="*/ 52 w 58"/>
              <a:gd name="T11" fmla="*/ 0 h 133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57" h="133">
                <a:moveTo>
                  <a:pt x="52" y="0"/>
                </a:moveTo>
                <a:cubicBezTo>
                  <a:pt x="21" y="36"/>
                  <a:pt x="11" y="67"/>
                  <a:pt x="7" y="85"/>
                </a:cubicBezTo>
                <a:cubicBezTo>
                  <a:pt x="4" y="98"/>
                  <a:pt x="0" y="118"/>
                  <a:pt x="11" y="127"/>
                </a:cubicBezTo>
                <a:cubicBezTo>
                  <a:pt x="15" y="131"/>
                  <a:pt x="21" y="133"/>
                  <a:pt x="27" y="132"/>
                </a:cubicBezTo>
                <a:cubicBezTo>
                  <a:pt x="42" y="129"/>
                  <a:pt x="47" y="102"/>
                  <a:pt x="51" y="84"/>
                </a:cubicBezTo>
                <a:cubicBezTo>
                  <a:pt x="55" y="65"/>
                  <a:pt x="58" y="36"/>
                  <a:pt x="52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solidFill>
                <a:schemeClr val="dk1"/>
              </a:solidFill>
              <a:latin typeface="微软雅黑"/>
              <a:ea typeface="微软雅黑"/>
            </a:endParaRPr>
          </a:p>
        </p:txBody>
      </p:sp>
      <p:sp>
        <p:nvSpPr>
          <p:cNvPr id="170" name="Freeform 12"/>
          <p:cNvSpPr/>
          <p:nvPr>
            <p:custDataLst>
              <p:tags r:id="rId96"/>
            </p:custDataLst>
          </p:nvPr>
        </p:nvSpPr>
        <p:spPr bwMode="auto">
          <a:xfrm rot="1800000">
            <a:off x="6725284" y="5001434"/>
            <a:ext cx="89783" cy="83990"/>
          </a:xfrm>
          <a:custGeom>
            <a:gdLst>
              <a:gd name="T0" fmla="*/ 9 w 85"/>
              <a:gd name="T1" fmla="*/ 25 h 79"/>
              <a:gd name="T2" fmla="*/ 3 w 85"/>
              <a:gd name="T3" fmla="*/ 40 h 79"/>
              <a:gd name="T4" fmla="*/ 30 w 85"/>
              <a:gd name="T5" fmla="*/ 38 h 79"/>
              <a:gd name="T6" fmla="*/ 23 w 85"/>
              <a:gd name="T7" fmla="*/ 60 h 79"/>
              <a:gd name="T8" fmla="*/ 47 w 85"/>
              <a:gd name="T9" fmla="*/ 53 h 79"/>
              <a:gd name="T10" fmla="*/ 47 w 85"/>
              <a:gd name="T11" fmla="*/ 76 h 79"/>
              <a:gd name="T12" fmla="*/ 65 w 85"/>
              <a:gd name="T13" fmla="*/ 70 h 79"/>
              <a:gd name="T14" fmla="*/ 75 w 85"/>
              <a:gd name="T15" fmla="*/ 14 h 79"/>
              <a:gd name="T16" fmla="*/ 9 w 85"/>
              <a:gd name="T17" fmla="*/ 25 h 79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85" h="79">
                <a:moveTo>
                  <a:pt x="9" y="25"/>
                </a:moveTo>
                <a:cubicBezTo>
                  <a:pt x="8" y="26"/>
                  <a:pt x="0" y="35"/>
                  <a:pt x="3" y="40"/>
                </a:cubicBezTo>
                <a:cubicBezTo>
                  <a:pt x="6" y="44"/>
                  <a:pt x="17" y="44"/>
                  <a:pt x="30" y="38"/>
                </a:cubicBezTo>
                <a:cubicBezTo>
                  <a:pt x="22" y="47"/>
                  <a:pt x="20" y="57"/>
                  <a:pt x="23" y="60"/>
                </a:cubicBezTo>
                <a:cubicBezTo>
                  <a:pt x="26" y="63"/>
                  <a:pt x="37" y="62"/>
                  <a:pt x="47" y="53"/>
                </a:cubicBezTo>
                <a:cubicBezTo>
                  <a:pt x="39" y="62"/>
                  <a:pt x="41" y="73"/>
                  <a:pt x="47" y="76"/>
                </a:cubicBezTo>
                <a:cubicBezTo>
                  <a:pt x="51" y="79"/>
                  <a:pt x="59" y="77"/>
                  <a:pt x="65" y="70"/>
                </a:cubicBezTo>
                <a:cubicBezTo>
                  <a:pt x="83" y="51"/>
                  <a:pt x="85" y="25"/>
                  <a:pt x="75" y="14"/>
                </a:cubicBezTo>
                <a:cubicBezTo>
                  <a:pt x="63" y="0"/>
                  <a:pt x="31" y="0"/>
                  <a:pt x="9" y="25"/>
                </a:cubicBezTo>
                <a:close/>
              </a:path>
            </a:pathLst>
          </a:custGeom>
          <a:solidFill>
            <a:srgbClr val="DAED85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solidFill>
                <a:schemeClr val="dk1"/>
              </a:solidFill>
              <a:latin typeface="微软雅黑"/>
              <a:ea typeface="微软雅黑"/>
            </a:endParaRPr>
          </a:p>
        </p:txBody>
      </p:sp>
      <p:sp>
        <p:nvSpPr>
          <p:cNvPr id="171" name="Freeform 13"/>
          <p:cNvSpPr/>
          <p:nvPr>
            <p:custDataLst>
              <p:tags r:id="rId97"/>
            </p:custDataLst>
          </p:nvPr>
        </p:nvSpPr>
        <p:spPr bwMode="auto">
          <a:xfrm rot="1800000">
            <a:off x="6759370" y="5011015"/>
            <a:ext cx="57925" cy="57923"/>
          </a:xfrm>
          <a:custGeom>
            <a:gdLst>
              <a:gd name="T0" fmla="*/ 45 w 55"/>
              <a:gd name="T1" fmla="*/ 47 h 55"/>
              <a:gd name="T2" fmla="*/ 47 w 55"/>
              <a:gd name="T3" fmla="*/ 55 h 55"/>
              <a:gd name="T4" fmla="*/ 47 w 55"/>
              <a:gd name="T5" fmla="*/ 13 h 55"/>
              <a:gd name="T6" fmla="*/ 0 w 55"/>
              <a:gd name="T7" fmla="*/ 9 h 55"/>
              <a:gd name="T8" fmla="*/ 45 w 55"/>
              <a:gd name="T9" fmla="*/ 47 h 55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55" h="55">
                <a:moveTo>
                  <a:pt x="45" y="47"/>
                </a:moveTo>
                <a:cubicBezTo>
                  <a:pt x="46" y="49"/>
                  <a:pt x="47" y="52"/>
                  <a:pt x="47" y="55"/>
                </a:cubicBezTo>
                <a:cubicBezTo>
                  <a:pt x="55" y="39"/>
                  <a:pt x="54" y="22"/>
                  <a:pt x="47" y="13"/>
                </a:cubicBezTo>
                <a:cubicBezTo>
                  <a:pt x="38" y="3"/>
                  <a:pt x="18" y="0"/>
                  <a:pt x="0" y="9"/>
                </a:cubicBezTo>
                <a:cubicBezTo>
                  <a:pt x="20" y="15"/>
                  <a:pt x="38" y="27"/>
                  <a:pt x="45" y="47"/>
                </a:cubicBezTo>
                <a:close/>
              </a:path>
            </a:pathLst>
          </a:custGeom>
          <a:solidFill>
            <a:srgbClr val="C4E364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solidFill>
                <a:schemeClr val="dk1"/>
              </a:solidFill>
              <a:latin typeface="微软雅黑"/>
              <a:ea typeface="微软雅黑"/>
            </a:endParaRPr>
          </a:p>
        </p:txBody>
      </p:sp>
      <p:sp>
        <p:nvSpPr>
          <p:cNvPr id="172" name="Freeform 14"/>
          <p:cNvSpPr/>
          <p:nvPr>
            <p:custDataLst>
              <p:tags r:id="rId98"/>
            </p:custDataLst>
          </p:nvPr>
        </p:nvSpPr>
        <p:spPr bwMode="auto">
          <a:xfrm rot="1800000">
            <a:off x="6729222" y="4923213"/>
            <a:ext cx="201770" cy="52132"/>
          </a:xfrm>
          <a:custGeom>
            <a:gdLst>
              <a:gd name="T0" fmla="*/ 0 w 192"/>
              <a:gd name="T1" fmla="*/ 42 h 50"/>
              <a:gd name="T2" fmla="*/ 86 w 192"/>
              <a:gd name="T3" fmla="*/ 5 h 50"/>
              <a:gd name="T4" fmla="*/ 192 w 192"/>
              <a:gd name="T5" fmla="*/ 35 h 50"/>
              <a:gd name="T6" fmla="*/ 153 w 192"/>
              <a:gd name="T7" fmla="*/ 48 h 50"/>
              <a:gd name="T8" fmla="*/ 88 w 192"/>
              <a:gd name="T9" fmla="*/ 35 h 50"/>
              <a:gd name="T10" fmla="*/ 0 w 192"/>
              <a:gd name="T11" fmla="*/ 42 h 50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192" h="50">
                <a:moveTo>
                  <a:pt x="0" y="42"/>
                </a:moveTo>
                <a:cubicBezTo>
                  <a:pt x="11" y="32"/>
                  <a:pt x="41" y="10"/>
                  <a:pt x="86" y="5"/>
                </a:cubicBezTo>
                <a:cubicBezTo>
                  <a:pt x="142" y="0"/>
                  <a:pt x="182" y="27"/>
                  <a:pt x="192" y="35"/>
                </a:cubicBezTo>
                <a:cubicBezTo>
                  <a:pt x="184" y="40"/>
                  <a:pt x="170" y="46"/>
                  <a:pt x="153" y="48"/>
                </a:cubicBezTo>
                <a:cubicBezTo>
                  <a:pt x="126" y="50"/>
                  <a:pt x="109" y="40"/>
                  <a:pt x="88" y="35"/>
                </a:cubicBezTo>
                <a:cubicBezTo>
                  <a:pt x="69" y="30"/>
                  <a:pt x="40" y="28"/>
                  <a:pt x="0" y="42"/>
                </a:cubicBezTo>
                <a:close/>
              </a:path>
            </a:pathLst>
          </a:custGeom>
          <a:solidFill>
            <a:srgbClr val="C4E364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solidFill>
                <a:schemeClr val="dk1"/>
              </a:solidFill>
              <a:latin typeface="微软雅黑"/>
              <a:ea typeface="微软雅黑"/>
            </a:endParaRPr>
          </a:p>
        </p:txBody>
      </p:sp>
      <p:sp>
        <p:nvSpPr>
          <p:cNvPr id="173" name="Freeform 15"/>
          <p:cNvSpPr/>
          <p:nvPr>
            <p:custDataLst>
              <p:tags r:id="rId99"/>
            </p:custDataLst>
          </p:nvPr>
        </p:nvSpPr>
        <p:spPr bwMode="auto">
          <a:xfrm rot="1800000">
            <a:off x="7163583" y="4970980"/>
            <a:ext cx="55993" cy="162187"/>
          </a:xfrm>
          <a:custGeom>
            <a:gdLst>
              <a:gd name="T0" fmla="*/ 6 w 53"/>
              <a:gd name="T1" fmla="*/ 0 h 154"/>
              <a:gd name="T2" fmla="*/ 49 w 53"/>
              <a:gd name="T3" fmla="*/ 92 h 154"/>
              <a:gd name="T4" fmla="*/ 14 w 53"/>
              <a:gd name="T5" fmla="*/ 154 h 154"/>
              <a:gd name="T6" fmla="*/ 20 w 53"/>
              <a:gd name="T7" fmla="*/ 107 h 154"/>
              <a:gd name="T8" fmla="*/ 2 w 53"/>
              <a:gd name="T9" fmla="*/ 41 h 154"/>
              <a:gd name="T10" fmla="*/ 6 w 53"/>
              <a:gd name="T11" fmla="*/ 0 h 154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52" h="154">
                <a:moveTo>
                  <a:pt x="6" y="0"/>
                </a:moveTo>
                <a:cubicBezTo>
                  <a:pt x="36" y="22"/>
                  <a:pt x="53" y="57"/>
                  <a:pt x="49" y="92"/>
                </a:cubicBezTo>
                <a:cubicBezTo>
                  <a:pt x="45" y="128"/>
                  <a:pt x="20" y="149"/>
                  <a:pt x="14" y="154"/>
                </a:cubicBezTo>
                <a:cubicBezTo>
                  <a:pt x="21" y="134"/>
                  <a:pt x="21" y="118"/>
                  <a:pt x="20" y="107"/>
                </a:cubicBezTo>
                <a:cubicBezTo>
                  <a:pt x="17" y="81"/>
                  <a:pt x="5" y="69"/>
                  <a:pt x="2" y="41"/>
                </a:cubicBezTo>
                <a:cubicBezTo>
                  <a:pt x="0" y="24"/>
                  <a:pt x="3" y="9"/>
                  <a:pt x="6" y="0"/>
                </a:cubicBezTo>
                <a:close/>
              </a:path>
            </a:pathLst>
          </a:custGeom>
          <a:solidFill>
            <a:srgbClr val="C4E364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solidFill>
                <a:schemeClr val="dk1"/>
              </a:solidFill>
              <a:latin typeface="微软雅黑"/>
              <a:ea typeface="微软雅黑"/>
            </a:endParaRPr>
          </a:p>
        </p:txBody>
      </p:sp>
      <p:sp>
        <p:nvSpPr>
          <p:cNvPr id="174" name="Freeform 16"/>
          <p:cNvSpPr/>
          <p:nvPr>
            <p:custDataLst>
              <p:tags r:id="rId100"/>
            </p:custDataLst>
          </p:nvPr>
        </p:nvSpPr>
        <p:spPr bwMode="auto">
          <a:xfrm rot="1800000">
            <a:off x="7006183" y="4904255"/>
            <a:ext cx="445052" cy="103298"/>
          </a:xfrm>
          <a:custGeom>
            <a:gdLst>
              <a:gd name="T0" fmla="*/ 0 w 422"/>
              <a:gd name="T1" fmla="*/ 72 h 98"/>
              <a:gd name="T2" fmla="*/ 2 w 422"/>
              <a:gd name="T3" fmla="*/ 57 h 98"/>
              <a:gd name="T4" fmla="*/ 72 w 422"/>
              <a:gd name="T5" fmla="*/ 68 h 98"/>
              <a:gd name="T6" fmla="*/ 419 w 422"/>
              <a:gd name="T7" fmla="*/ 0 h 98"/>
              <a:gd name="T8" fmla="*/ 422 w 422"/>
              <a:gd name="T9" fmla="*/ 18 h 98"/>
              <a:gd name="T10" fmla="*/ 60 w 422"/>
              <a:gd name="T11" fmla="*/ 82 h 98"/>
              <a:gd name="T12" fmla="*/ 0 w 422"/>
              <a:gd name="T13" fmla="*/ 72 h 98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422" h="98">
                <a:moveTo>
                  <a:pt x="0" y="72"/>
                </a:moveTo>
                <a:cubicBezTo>
                  <a:pt x="1" y="67"/>
                  <a:pt x="2" y="62"/>
                  <a:pt x="2" y="57"/>
                </a:cubicBezTo>
                <a:cubicBezTo>
                  <a:pt x="24" y="62"/>
                  <a:pt x="47" y="65"/>
                  <a:pt x="72" y="68"/>
                </a:cubicBezTo>
                <a:cubicBezTo>
                  <a:pt x="217" y="82"/>
                  <a:pt x="340" y="39"/>
                  <a:pt x="419" y="0"/>
                </a:cubicBezTo>
                <a:cubicBezTo>
                  <a:pt x="420" y="6"/>
                  <a:pt x="421" y="12"/>
                  <a:pt x="422" y="18"/>
                </a:cubicBezTo>
                <a:cubicBezTo>
                  <a:pt x="334" y="59"/>
                  <a:pt x="207" y="98"/>
                  <a:pt x="60" y="82"/>
                </a:cubicBezTo>
                <a:cubicBezTo>
                  <a:pt x="39" y="79"/>
                  <a:pt x="19" y="76"/>
                  <a:pt x="0" y="72"/>
                </a:cubicBezTo>
                <a:close/>
              </a:path>
            </a:pathLst>
          </a:custGeom>
          <a:solidFill>
            <a:srgbClr val="C4E364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solidFill>
                <a:schemeClr val="dk1"/>
              </a:solidFill>
              <a:latin typeface="微软雅黑"/>
              <a:ea typeface="微软雅黑"/>
            </a:endParaRPr>
          </a:p>
        </p:txBody>
      </p:sp>
      <p:sp>
        <p:nvSpPr>
          <p:cNvPr id="175" name="Freeform 17"/>
          <p:cNvSpPr/>
          <p:nvPr>
            <p:custDataLst>
              <p:tags r:id="rId101"/>
            </p:custDataLst>
          </p:nvPr>
        </p:nvSpPr>
        <p:spPr bwMode="auto">
          <a:xfrm rot="1800000">
            <a:off x="6947156" y="4706814"/>
            <a:ext cx="117780" cy="120675"/>
          </a:xfrm>
          <a:custGeom>
            <a:gdLst>
              <a:gd name="T0" fmla="*/ 112 w 112"/>
              <a:gd name="T1" fmla="*/ 114 h 114"/>
              <a:gd name="T2" fmla="*/ 60 w 112"/>
              <a:gd name="T3" fmla="*/ 25 h 114"/>
              <a:gd name="T4" fmla="*/ 18 w 112"/>
              <a:gd name="T5" fmla="*/ 5 h 114"/>
              <a:gd name="T6" fmla="*/ 5 w 112"/>
              <a:gd name="T7" fmla="*/ 17 h 114"/>
              <a:gd name="T8" fmla="*/ 36 w 112"/>
              <a:gd name="T9" fmla="*/ 66 h 114"/>
              <a:gd name="T10" fmla="*/ 112 w 112"/>
              <a:gd name="T11" fmla="*/ 114 h 114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112" h="114">
                <a:moveTo>
                  <a:pt x="112" y="114"/>
                </a:moveTo>
                <a:cubicBezTo>
                  <a:pt x="97" y="65"/>
                  <a:pt x="74" y="38"/>
                  <a:pt x="60" y="25"/>
                </a:cubicBezTo>
                <a:cubicBezTo>
                  <a:pt x="49" y="15"/>
                  <a:pt x="33" y="0"/>
                  <a:pt x="18" y="5"/>
                </a:cubicBezTo>
                <a:cubicBezTo>
                  <a:pt x="13" y="7"/>
                  <a:pt x="7" y="11"/>
                  <a:pt x="5" y="17"/>
                </a:cubicBezTo>
                <a:cubicBezTo>
                  <a:pt x="0" y="33"/>
                  <a:pt x="21" y="52"/>
                  <a:pt x="36" y="66"/>
                </a:cubicBezTo>
                <a:cubicBezTo>
                  <a:pt x="51" y="80"/>
                  <a:pt x="76" y="99"/>
                  <a:pt x="112" y="114"/>
                </a:cubicBezTo>
                <a:close/>
              </a:path>
            </a:pathLst>
          </a:custGeom>
          <a:solidFill>
            <a:schemeClr val="accent1">
              <a:lumMod val="60000"/>
              <a:lumOff val="40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solidFill>
                <a:schemeClr val="dk1"/>
              </a:solidFill>
              <a:latin typeface="微软雅黑"/>
              <a:ea typeface="微软雅黑"/>
            </a:endParaRPr>
          </a:p>
        </p:txBody>
      </p:sp>
      <p:sp>
        <p:nvSpPr>
          <p:cNvPr id="176" name="Freeform 18"/>
          <p:cNvSpPr/>
          <p:nvPr>
            <p:custDataLst>
              <p:tags r:id="rId102"/>
            </p:custDataLst>
          </p:nvPr>
        </p:nvSpPr>
        <p:spPr bwMode="auto">
          <a:xfrm rot="1800000">
            <a:off x="6905734" y="4743210"/>
            <a:ext cx="145776" cy="75302"/>
          </a:xfrm>
          <a:custGeom>
            <a:gdLst>
              <a:gd name="T0" fmla="*/ 138 w 138"/>
              <a:gd name="T1" fmla="*/ 70 h 72"/>
              <a:gd name="T2" fmla="*/ 54 w 138"/>
              <a:gd name="T3" fmla="*/ 12 h 72"/>
              <a:gd name="T4" fmla="*/ 8 w 138"/>
              <a:gd name="T5" fmla="*/ 11 h 72"/>
              <a:gd name="T6" fmla="*/ 1 w 138"/>
              <a:gd name="T7" fmla="*/ 27 h 72"/>
              <a:gd name="T8" fmla="*/ 49 w 138"/>
              <a:gd name="T9" fmla="*/ 59 h 72"/>
              <a:gd name="T10" fmla="*/ 138 w 138"/>
              <a:gd name="T11" fmla="*/ 70 h 72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138" h="72">
                <a:moveTo>
                  <a:pt x="138" y="70"/>
                </a:moveTo>
                <a:cubicBezTo>
                  <a:pt x="104" y="32"/>
                  <a:pt x="72" y="18"/>
                  <a:pt x="54" y="12"/>
                </a:cubicBezTo>
                <a:cubicBezTo>
                  <a:pt x="40" y="7"/>
                  <a:pt x="19" y="0"/>
                  <a:pt x="8" y="11"/>
                </a:cubicBezTo>
                <a:cubicBezTo>
                  <a:pt x="3" y="14"/>
                  <a:pt x="0" y="21"/>
                  <a:pt x="1" y="27"/>
                </a:cubicBezTo>
                <a:cubicBezTo>
                  <a:pt x="2" y="44"/>
                  <a:pt x="30" y="53"/>
                  <a:pt x="49" y="59"/>
                </a:cubicBezTo>
                <a:cubicBezTo>
                  <a:pt x="69" y="65"/>
                  <a:pt x="99" y="72"/>
                  <a:pt x="138" y="70"/>
                </a:cubicBezTo>
                <a:close/>
              </a:path>
            </a:pathLst>
          </a:custGeom>
          <a:solidFill>
            <a:schemeClr val="accent1">
              <a:lumMod val="60000"/>
              <a:lumOff val="40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solidFill>
                <a:schemeClr val="dk1"/>
              </a:solidFill>
              <a:latin typeface="微软雅黑"/>
              <a:ea typeface="微软雅黑"/>
            </a:endParaRPr>
          </a:p>
        </p:txBody>
      </p:sp>
      <p:sp>
        <p:nvSpPr>
          <p:cNvPr id="177" name="Freeform 19"/>
          <p:cNvSpPr/>
          <p:nvPr>
            <p:custDataLst>
              <p:tags r:id="rId103"/>
            </p:custDataLst>
          </p:nvPr>
        </p:nvSpPr>
        <p:spPr bwMode="auto">
          <a:xfrm rot="1800000">
            <a:off x="6879314" y="4790004"/>
            <a:ext cx="153499" cy="55993"/>
          </a:xfrm>
          <a:custGeom>
            <a:gdLst>
              <a:gd name="T0" fmla="*/ 146 w 146"/>
              <a:gd name="T1" fmla="*/ 19 h 53"/>
              <a:gd name="T2" fmla="*/ 44 w 146"/>
              <a:gd name="T3" fmla="*/ 2 h 53"/>
              <a:gd name="T4" fmla="*/ 2 w 146"/>
              <a:gd name="T5" fmla="*/ 21 h 53"/>
              <a:gd name="T6" fmla="*/ 3 w 146"/>
              <a:gd name="T7" fmla="*/ 39 h 53"/>
              <a:gd name="T8" fmla="*/ 60 w 146"/>
              <a:gd name="T9" fmla="*/ 47 h 53"/>
              <a:gd name="T10" fmla="*/ 146 w 146"/>
              <a:gd name="T11" fmla="*/ 19 h 53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146" h="52">
                <a:moveTo>
                  <a:pt x="146" y="19"/>
                </a:moveTo>
                <a:cubicBezTo>
                  <a:pt x="99" y="0"/>
                  <a:pt x="63" y="0"/>
                  <a:pt x="44" y="2"/>
                </a:cubicBezTo>
                <a:cubicBezTo>
                  <a:pt x="30" y="4"/>
                  <a:pt x="8" y="6"/>
                  <a:pt x="2" y="21"/>
                </a:cubicBezTo>
                <a:cubicBezTo>
                  <a:pt x="0" y="26"/>
                  <a:pt x="0" y="33"/>
                  <a:pt x="3" y="39"/>
                </a:cubicBezTo>
                <a:cubicBezTo>
                  <a:pt x="11" y="53"/>
                  <a:pt x="40" y="49"/>
                  <a:pt x="60" y="47"/>
                </a:cubicBezTo>
                <a:cubicBezTo>
                  <a:pt x="81" y="44"/>
                  <a:pt x="111" y="37"/>
                  <a:pt x="146" y="19"/>
                </a:cubicBezTo>
                <a:close/>
              </a:path>
            </a:pathLst>
          </a:custGeom>
          <a:solidFill>
            <a:schemeClr val="accent1">
              <a:lumMod val="60000"/>
              <a:lumOff val="40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solidFill>
                <a:schemeClr val="dk1"/>
              </a:solidFill>
              <a:latin typeface="微软雅黑"/>
              <a:ea typeface="微软雅黑"/>
            </a:endParaRPr>
          </a:p>
        </p:txBody>
      </p:sp>
      <p:sp>
        <p:nvSpPr>
          <p:cNvPr id="178" name="Freeform 20"/>
          <p:cNvSpPr/>
          <p:nvPr>
            <p:custDataLst>
              <p:tags r:id="rId104"/>
            </p:custDataLst>
          </p:nvPr>
        </p:nvSpPr>
        <p:spPr bwMode="auto">
          <a:xfrm rot="1800000">
            <a:off x="6972771" y="4755071"/>
            <a:ext cx="84956" cy="84956"/>
          </a:xfrm>
          <a:custGeom>
            <a:gdLst>
              <a:gd name="T0" fmla="*/ 80 w 80"/>
              <a:gd name="T1" fmla="*/ 81 h 81"/>
              <a:gd name="T2" fmla="*/ 42 w 80"/>
              <a:gd name="T3" fmla="*/ 18 h 81"/>
              <a:gd name="T4" fmla="*/ 13 w 80"/>
              <a:gd name="T5" fmla="*/ 3 h 81"/>
              <a:gd name="T6" fmla="*/ 3 w 80"/>
              <a:gd name="T7" fmla="*/ 12 h 81"/>
              <a:gd name="T8" fmla="*/ 26 w 80"/>
              <a:gd name="T9" fmla="*/ 47 h 81"/>
              <a:gd name="T10" fmla="*/ 80 w 80"/>
              <a:gd name="T11" fmla="*/ 81 h 81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80" h="81">
                <a:moveTo>
                  <a:pt x="80" y="81"/>
                </a:moveTo>
                <a:cubicBezTo>
                  <a:pt x="69" y="46"/>
                  <a:pt x="52" y="27"/>
                  <a:pt x="42" y="18"/>
                </a:cubicBezTo>
                <a:cubicBezTo>
                  <a:pt x="35" y="10"/>
                  <a:pt x="23" y="0"/>
                  <a:pt x="13" y="3"/>
                </a:cubicBezTo>
                <a:cubicBezTo>
                  <a:pt x="9" y="4"/>
                  <a:pt x="5" y="7"/>
                  <a:pt x="3" y="12"/>
                </a:cubicBezTo>
                <a:cubicBezTo>
                  <a:pt x="0" y="23"/>
                  <a:pt x="15" y="37"/>
                  <a:pt x="26" y="47"/>
                </a:cubicBezTo>
                <a:cubicBezTo>
                  <a:pt x="36" y="57"/>
                  <a:pt x="54" y="70"/>
                  <a:pt x="80" y="8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solidFill>
                <a:schemeClr val="dk1"/>
              </a:solidFill>
              <a:latin typeface="微软雅黑"/>
              <a:ea typeface="微软雅黑"/>
            </a:endParaRPr>
          </a:p>
        </p:txBody>
      </p:sp>
      <p:sp>
        <p:nvSpPr>
          <p:cNvPr id="179" name="Freeform 21"/>
          <p:cNvSpPr/>
          <p:nvPr>
            <p:custDataLst>
              <p:tags r:id="rId105"/>
            </p:custDataLst>
          </p:nvPr>
        </p:nvSpPr>
        <p:spPr bwMode="auto">
          <a:xfrm rot="1800000">
            <a:off x="6943012" y="4780368"/>
            <a:ext cx="105230" cy="54062"/>
          </a:xfrm>
          <a:custGeom>
            <a:gdLst>
              <a:gd name="T0" fmla="*/ 99 w 99"/>
              <a:gd name="T1" fmla="*/ 50 h 51"/>
              <a:gd name="T2" fmla="*/ 38 w 99"/>
              <a:gd name="T3" fmla="*/ 8 h 51"/>
              <a:gd name="T4" fmla="*/ 5 w 99"/>
              <a:gd name="T5" fmla="*/ 7 h 51"/>
              <a:gd name="T6" fmla="*/ 0 w 99"/>
              <a:gd name="T7" fmla="*/ 19 h 51"/>
              <a:gd name="T8" fmla="*/ 35 w 99"/>
              <a:gd name="T9" fmla="*/ 42 h 51"/>
              <a:gd name="T10" fmla="*/ 99 w 99"/>
              <a:gd name="T11" fmla="*/ 50 h 51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99" h="51">
                <a:moveTo>
                  <a:pt x="99" y="50"/>
                </a:moveTo>
                <a:cubicBezTo>
                  <a:pt x="74" y="23"/>
                  <a:pt x="51" y="12"/>
                  <a:pt x="38" y="8"/>
                </a:cubicBezTo>
                <a:cubicBezTo>
                  <a:pt x="28" y="5"/>
                  <a:pt x="14" y="0"/>
                  <a:pt x="5" y="7"/>
                </a:cubicBezTo>
                <a:cubicBezTo>
                  <a:pt x="2" y="10"/>
                  <a:pt x="0" y="15"/>
                  <a:pt x="0" y="19"/>
                </a:cubicBezTo>
                <a:cubicBezTo>
                  <a:pt x="2" y="31"/>
                  <a:pt x="21" y="37"/>
                  <a:pt x="35" y="42"/>
                </a:cubicBezTo>
                <a:cubicBezTo>
                  <a:pt x="49" y="46"/>
                  <a:pt x="71" y="51"/>
                  <a:pt x="99" y="5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solidFill>
                <a:schemeClr val="dk1"/>
              </a:solidFill>
              <a:latin typeface="微软雅黑"/>
              <a:ea typeface="微软雅黑"/>
            </a:endParaRPr>
          </a:p>
        </p:txBody>
      </p:sp>
      <p:sp>
        <p:nvSpPr>
          <p:cNvPr id="180" name="Freeform 22"/>
          <p:cNvSpPr/>
          <p:nvPr>
            <p:custDataLst>
              <p:tags r:id="rId106"/>
            </p:custDataLst>
          </p:nvPr>
        </p:nvSpPr>
        <p:spPr bwMode="auto">
          <a:xfrm rot="1800000">
            <a:off x="6923835" y="4813397"/>
            <a:ext cx="111021" cy="40546"/>
          </a:xfrm>
          <a:custGeom>
            <a:gdLst>
              <a:gd name="T0" fmla="*/ 105 w 105"/>
              <a:gd name="T1" fmla="*/ 14 h 38"/>
              <a:gd name="T2" fmla="*/ 32 w 105"/>
              <a:gd name="T3" fmla="*/ 2 h 38"/>
              <a:gd name="T4" fmla="*/ 2 w 105"/>
              <a:gd name="T5" fmla="*/ 15 h 38"/>
              <a:gd name="T6" fmla="*/ 2 w 105"/>
              <a:gd name="T7" fmla="*/ 28 h 38"/>
              <a:gd name="T8" fmla="*/ 44 w 105"/>
              <a:gd name="T9" fmla="*/ 34 h 38"/>
              <a:gd name="T10" fmla="*/ 105 w 105"/>
              <a:gd name="T11" fmla="*/ 14 h 38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105" h="38">
                <a:moveTo>
                  <a:pt x="105" y="14"/>
                </a:moveTo>
                <a:cubicBezTo>
                  <a:pt x="71" y="0"/>
                  <a:pt x="46" y="0"/>
                  <a:pt x="32" y="2"/>
                </a:cubicBezTo>
                <a:cubicBezTo>
                  <a:pt x="22" y="3"/>
                  <a:pt x="6" y="5"/>
                  <a:pt x="2" y="15"/>
                </a:cubicBezTo>
                <a:cubicBezTo>
                  <a:pt x="0" y="19"/>
                  <a:pt x="0" y="24"/>
                  <a:pt x="2" y="28"/>
                </a:cubicBezTo>
                <a:cubicBezTo>
                  <a:pt x="8" y="38"/>
                  <a:pt x="29" y="36"/>
                  <a:pt x="44" y="34"/>
                </a:cubicBezTo>
                <a:cubicBezTo>
                  <a:pt x="58" y="32"/>
                  <a:pt x="80" y="27"/>
                  <a:pt x="105" y="1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solidFill>
                <a:schemeClr val="dk1"/>
              </a:solidFill>
              <a:latin typeface="微软雅黑"/>
              <a:ea typeface="微软雅黑"/>
            </a:endParaRPr>
          </a:p>
        </p:txBody>
      </p:sp>
      <p:sp>
        <p:nvSpPr>
          <p:cNvPr id="181" name="Freeform 23"/>
          <p:cNvSpPr/>
          <p:nvPr>
            <p:custDataLst>
              <p:tags r:id="rId107"/>
            </p:custDataLst>
          </p:nvPr>
        </p:nvSpPr>
        <p:spPr bwMode="auto">
          <a:xfrm rot="1800000">
            <a:off x="6990437" y="4808869"/>
            <a:ext cx="62752" cy="68543"/>
          </a:xfrm>
          <a:custGeom>
            <a:gdLst>
              <a:gd name="T0" fmla="*/ 29 w 60"/>
              <a:gd name="T1" fmla="*/ 4 h 65"/>
              <a:gd name="T2" fmla="*/ 17 w 60"/>
              <a:gd name="T3" fmla="*/ 3 h 65"/>
              <a:gd name="T4" fmla="*/ 25 w 60"/>
              <a:gd name="T5" fmla="*/ 23 h 65"/>
              <a:gd name="T6" fmla="*/ 7 w 60"/>
              <a:gd name="T7" fmla="*/ 23 h 65"/>
              <a:gd name="T8" fmla="*/ 18 w 60"/>
              <a:gd name="T9" fmla="*/ 38 h 65"/>
              <a:gd name="T10" fmla="*/ 1 w 60"/>
              <a:gd name="T11" fmla="*/ 44 h 65"/>
              <a:gd name="T12" fmla="*/ 10 w 60"/>
              <a:gd name="T13" fmla="*/ 56 h 65"/>
              <a:gd name="T14" fmla="*/ 53 w 60"/>
              <a:gd name="T15" fmla="*/ 49 h 65"/>
              <a:gd name="T16" fmla="*/ 29 w 60"/>
              <a:gd name="T17" fmla="*/ 4 h 65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60" h="65">
                <a:moveTo>
                  <a:pt x="29" y="4"/>
                </a:moveTo>
                <a:cubicBezTo>
                  <a:pt x="28" y="3"/>
                  <a:pt x="19" y="0"/>
                  <a:pt x="17" y="3"/>
                </a:cubicBezTo>
                <a:cubicBezTo>
                  <a:pt x="14" y="6"/>
                  <a:pt x="17" y="14"/>
                  <a:pt x="25" y="23"/>
                </a:cubicBezTo>
                <a:cubicBezTo>
                  <a:pt x="16" y="19"/>
                  <a:pt x="9" y="20"/>
                  <a:pt x="7" y="23"/>
                </a:cubicBezTo>
                <a:cubicBezTo>
                  <a:pt x="5" y="26"/>
                  <a:pt x="9" y="33"/>
                  <a:pt x="18" y="38"/>
                </a:cubicBezTo>
                <a:cubicBezTo>
                  <a:pt x="10" y="35"/>
                  <a:pt x="2" y="39"/>
                  <a:pt x="1" y="44"/>
                </a:cubicBezTo>
                <a:cubicBezTo>
                  <a:pt x="0" y="48"/>
                  <a:pt x="3" y="53"/>
                  <a:pt x="10" y="56"/>
                </a:cubicBezTo>
                <a:cubicBezTo>
                  <a:pt x="28" y="65"/>
                  <a:pt x="47" y="60"/>
                  <a:pt x="53" y="49"/>
                </a:cubicBezTo>
                <a:cubicBezTo>
                  <a:pt x="60" y="37"/>
                  <a:pt x="53" y="13"/>
                  <a:pt x="29" y="4"/>
                </a:cubicBezTo>
                <a:close/>
              </a:path>
            </a:pathLst>
          </a:custGeom>
          <a:solidFill>
            <a:srgbClr val="DAED85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solidFill>
                <a:schemeClr val="dk1"/>
              </a:solidFill>
              <a:latin typeface="微软雅黑"/>
              <a:ea typeface="微软雅黑"/>
            </a:endParaRPr>
          </a:p>
        </p:txBody>
      </p:sp>
      <p:sp>
        <p:nvSpPr>
          <p:cNvPr id="182" name="Freeform 24"/>
          <p:cNvSpPr/>
          <p:nvPr>
            <p:custDataLst>
              <p:tags r:id="rId108"/>
            </p:custDataLst>
          </p:nvPr>
        </p:nvSpPr>
        <p:spPr bwMode="auto">
          <a:xfrm rot="1800000">
            <a:off x="7095493" y="4819878"/>
            <a:ext cx="90749" cy="114882"/>
          </a:xfrm>
          <a:custGeom>
            <a:gdLst>
              <a:gd name="T0" fmla="*/ 86 w 86"/>
              <a:gd name="T1" fmla="*/ 109 h 109"/>
              <a:gd name="T2" fmla="*/ 47 w 86"/>
              <a:gd name="T3" fmla="*/ 31 h 109"/>
              <a:gd name="T4" fmla="*/ 0 w 86"/>
              <a:gd name="T5" fmla="*/ 0 h 109"/>
              <a:gd name="T6" fmla="*/ 23 w 86"/>
              <a:gd name="T7" fmla="*/ 38 h 109"/>
              <a:gd name="T8" fmla="*/ 53 w 86"/>
              <a:gd name="T9" fmla="*/ 97 h 109"/>
              <a:gd name="T10" fmla="*/ 86 w 86"/>
              <a:gd name="T11" fmla="*/ 109 h 109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86" h="109">
                <a:moveTo>
                  <a:pt x="86" y="109"/>
                </a:moveTo>
                <a:cubicBezTo>
                  <a:pt x="84" y="96"/>
                  <a:pt x="77" y="61"/>
                  <a:pt x="47" y="31"/>
                </a:cubicBezTo>
                <a:cubicBezTo>
                  <a:pt x="30" y="14"/>
                  <a:pt x="12" y="5"/>
                  <a:pt x="0" y="0"/>
                </a:cubicBezTo>
                <a:cubicBezTo>
                  <a:pt x="6" y="9"/>
                  <a:pt x="15" y="21"/>
                  <a:pt x="23" y="38"/>
                </a:cubicBezTo>
                <a:cubicBezTo>
                  <a:pt x="37" y="67"/>
                  <a:pt x="37" y="84"/>
                  <a:pt x="53" y="97"/>
                </a:cubicBezTo>
                <a:cubicBezTo>
                  <a:pt x="63" y="105"/>
                  <a:pt x="75" y="109"/>
                  <a:pt x="86" y="109"/>
                </a:cubicBezTo>
                <a:close/>
              </a:path>
            </a:pathLst>
          </a:custGeom>
          <a:solidFill>
            <a:srgbClr val="C4E364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solidFill>
                <a:schemeClr val="dk1"/>
              </a:solidFill>
              <a:latin typeface="微软雅黑"/>
              <a:ea typeface="微软雅黑"/>
            </a:endParaRPr>
          </a:p>
        </p:txBody>
      </p:sp>
      <p:sp>
        <p:nvSpPr>
          <p:cNvPr id="183" name="Freeform 25"/>
          <p:cNvSpPr/>
          <p:nvPr>
            <p:custDataLst>
              <p:tags r:id="rId109"/>
            </p:custDataLst>
          </p:nvPr>
        </p:nvSpPr>
        <p:spPr bwMode="auto">
          <a:xfrm rot="1800000">
            <a:off x="7057824" y="4819445"/>
            <a:ext cx="342719" cy="329200"/>
          </a:xfrm>
          <a:custGeom>
            <a:gdLst>
              <a:gd name="T0" fmla="*/ 0 w 325"/>
              <a:gd name="T1" fmla="*/ 304 h 312"/>
              <a:gd name="T2" fmla="*/ 173 w 325"/>
              <a:gd name="T3" fmla="*/ 106 h 312"/>
              <a:gd name="T4" fmla="*/ 316 w 325"/>
              <a:gd name="T5" fmla="*/ 0 h 312"/>
              <a:gd name="T6" fmla="*/ 325 w 325"/>
              <a:gd name="T7" fmla="*/ 15 h 312"/>
              <a:gd name="T8" fmla="*/ 182 w 325"/>
              <a:gd name="T9" fmla="*/ 117 h 312"/>
              <a:gd name="T10" fmla="*/ 12 w 325"/>
              <a:gd name="T11" fmla="*/ 312 h 312"/>
              <a:gd name="T12" fmla="*/ 0 w 325"/>
              <a:gd name="T13" fmla="*/ 304 h 312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325" h="312">
                <a:moveTo>
                  <a:pt x="0" y="304"/>
                </a:moveTo>
                <a:cubicBezTo>
                  <a:pt x="39" y="246"/>
                  <a:pt x="95" y="175"/>
                  <a:pt x="173" y="106"/>
                </a:cubicBezTo>
                <a:cubicBezTo>
                  <a:pt x="223" y="61"/>
                  <a:pt x="272" y="27"/>
                  <a:pt x="316" y="0"/>
                </a:cubicBezTo>
                <a:cubicBezTo>
                  <a:pt x="319" y="5"/>
                  <a:pt x="322" y="10"/>
                  <a:pt x="325" y="15"/>
                </a:cubicBezTo>
                <a:cubicBezTo>
                  <a:pt x="282" y="40"/>
                  <a:pt x="233" y="73"/>
                  <a:pt x="182" y="117"/>
                </a:cubicBezTo>
                <a:cubicBezTo>
                  <a:pt x="103" y="185"/>
                  <a:pt x="49" y="256"/>
                  <a:pt x="12" y="312"/>
                </a:cubicBezTo>
                <a:cubicBezTo>
                  <a:pt x="8" y="310"/>
                  <a:pt x="4" y="307"/>
                  <a:pt x="0" y="304"/>
                </a:cubicBezTo>
                <a:close/>
              </a:path>
            </a:pathLst>
          </a:custGeom>
          <a:solidFill>
            <a:srgbClr val="C4E364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solidFill>
                <a:schemeClr val="dk1"/>
              </a:solidFill>
              <a:latin typeface="微软雅黑"/>
              <a:ea typeface="微软雅黑"/>
            </a:endParaRPr>
          </a:p>
        </p:txBody>
      </p:sp>
      <p:sp>
        <p:nvSpPr>
          <p:cNvPr id="184" name="Freeform 26"/>
          <p:cNvSpPr/>
          <p:nvPr>
            <p:custDataLst>
              <p:tags r:id="rId110"/>
            </p:custDataLst>
          </p:nvPr>
        </p:nvSpPr>
        <p:spPr bwMode="auto">
          <a:xfrm rot="1800000">
            <a:off x="6861694" y="4918786"/>
            <a:ext cx="278037" cy="263554"/>
          </a:xfrm>
          <a:custGeom>
            <a:gdLst>
              <a:gd name="T0" fmla="*/ 249 w 264"/>
              <a:gd name="T1" fmla="*/ 108 h 250"/>
              <a:gd name="T2" fmla="*/ 221 w 264"/>
              <a:gd name="T3" fmla="*/ 102 h 250"/>
              <a:gd name="T4" fmla="*/ 191 w 264"/>
              <a:gd name="T5" fmla="*/ 105 h 250"/>
              <a:gd name="T6" fmla="*/ 221 w 264"/>
              <a:gd name="T7" fmla="*/ 86 h 250"/>
              <a:gd name="T8" fmla="*/ 230 w 264"/>
              <a:gd name="T9" fmla="*/ 49 h 250"/>
              <a:gd name="T10" fmla="*/ 219 w 264"/>
              <a:gd name="T11" fmla="*/ 36 h 250"/>
              <a:gd name="T12" fmla="*/ 179 w 264"/>
              <a:gd name="T13" fmla="*/ 51 h 250"/>
              <a:gd name="T14" fmla="*/ 155 w 264"/>
              <a:gd name="T15" fmla="*/ 77 h 250"/>
              <a:gd name="T16" fmla="*/ 169 w 264"/>
              <a:gd name="T17" fmla="*/ 43 h 250"/>
              <a:gd name="T18" fmla="*/ 155 w 264"/>
              <a:gd name="T19" fmla="*/ 5 h 250"/>
              <a:gd name="T20" fmla="*/ 138 w 264"/>
              <a:gd name="T21" fmla="*/ 1 h 250"/>
              <a:gd name="T22" fmla="*/ 111 w 264"/>
              <a:gd name="T23" fmla="*/ 39 h 250"/>
              <a:gd name="T24" fmla="*/ 110 w 264"/>
              <a:gd name="T25" fmla="*/ 56 h 250"/>
              <a:gd name="T26" fmla="*/ 94 w 264"/>
              <a:gd name="T27" fmla="*/ 28 h 250"/>
              <a:gd name="T28" fmla="*/ 66 w 264"/>
              <a:gd name="T29" fmla="*/ 8 h 250"/>
              <a:gd name="T30" fmla="*/ 44 w 264"/>
              <a:gd name="T31" fmla="*/ 27 h 250"/>
              <a:gd name="T32" fmla="*/ 63 w 264"/>
              <a:gd name="T33" fmla="*/ 74 h 250"/>
              <a:gd name="T34" fmla="*/ 70 w 264"/>
              <a:gd name="T35" fmla="*/ 82 h 250"/>
              <a:gd name="T36" fmla="*/ 45 w 264"/>
              <a:gd name="T37" fmla="*/ 73 h 250"/>
              <a:gd name="T38" fmla="*/ 6 w 264"/>
              <a:gd name="T39" fmla="*/ 83 h 250"/>
              <a:gd name="T40" fmla="*/ 1 w 264"/>
              <a:gd name="T41" fmla="*/ 99 h 250"/>
              <a:gd name="T42" fmla="*/ 28 w 264"/>
              <a:gd name="T43" fmla="*/ 122 h 250"/>
              <a:gd name="T44" fmla="*/ 62 w 264"/>
              <a:gd name="T45" fmla="*/ 128 h 250"/>
              <a:gd name="T46" fmla="*/ 24 w 264"/>
              <a:gd name="T47" fmla="*/ 139 h 250"/>
              <a:gd name="T48" fmla="*/ 3 w 264"/>
              <a:gd name="T49" fmla="*/ 167 h 250"/>
              <a:gd name="T50" fmla="*/ 9 w 264"/>
              <a:gd name="T51" fmla="*/ 183 h 250"/>
              <a:gd name="T52" fmla="*/ 58 w 264"/>
              <a:gd name="T53" fmla="*/ 180 h 250"/>
              <a:gd name="T54" fmla="*/ 68 w 264"/>
              <a:gd name="T55" fmla="*/ 171 h 250"/>
              <a:gd name="T56" fmla="*/ 57 w 264"/>
              <a:gd name="T57" fmla="*/ 194 h 250"/>
              <a:gd name="T58" fmla="*/ 65 w 264"/>
              <a:gd name="T59" fmla="*/ 242 h 250"/>
              <a:gd name="T60" fmla="*/ 81 w 264"/>
              <a:gd name="T61" fmla="*/ 248 h 250"/>
              <a:gd name="T62" fmla="*/ 111 w 264"/>
              <a:gd name="T63" fmla="*/ 213 h 250"/>
              <a:gd name="T64" fmla="*/ 114 w 264"/>
              <a:gd name="T65" fmla="*/ 187 h 250"/>
              <a:gd name="T66" fmla="*/ 116 w 264"/>
              <a:gd name="T67" fmla="*/ 214 h 250"/>
              <a:gd name="T68" fmla="*/ 150 w 264"/>
              <a:gd name="T69" fmla="*/ 249 h 250"/>
              <a:gd name="T70" fmla="*/ 166 w 264"/>
              <a:gd name="T71" fmla="*/ 244 h 250"/>
              <a:gd name="T72" fmla="*/ 169 w 264"/>
              <a:gd name="T73" fmla="*/ 204 h 250"/>
              <a:gd name="T74" fmla="*/ 158 w 264"/>
              <a:gd name="T75" fmla="*/ 180 h 250"/>
              <a:gd name="T76" fmla="*/ 174 w 264"/>
              <a:gd name="T77" fmla="*/ 201 h 250"/>
              <a:gd name="T78" fmla="*/ 218 w 264"/>
              <a:gd name="T79" fmla="*/ 218 h 250"/>
              <a:gd name="T80" fmla="*/ 230 w 264"/>
              <a:gd name="T81" fmla="*/ 205 h 250"/>
              <a:gd name="T82" fmla="*/ 210 w 264"/>
              <a:gd name="T83" fmla="*/ 165 h 250"/>
              <a:gd name="T84" fmla="*/ 187 w 264"/>
              <a:gd name="T85" fmla="*/ 151 h 250"/>
              <a:gd name="T86" fmla="*/ 231 w 264"/>
              <a:gd name="T87" fmla="*/ 156 h 250"/>
              <a:gd name="T88" fmla="*/ 259 w 264"/>
              <a:gd name="T89" fmla="*/ 140 h 250"/>
              <a:gd name="T90" fmla="*/ 249 w 264"/>
              <a:gd name="T91" fmla="*/ 108 h 250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</a:cxnLst>
            <a:rect l="0" t="0" r="r" b="b"/>
            <a:pathLst>
              <a:path w="264" h="250">
                <a:moveTo>
                  <a:pt x="249" y="108"/>
                </a:moveTo>
                <a:cubicBezTo>
                  <a:pt x="242" y="102"/>
                  <a:pt x="233" y="102"/>
                  <a:pt x="221" y="102"/>
                </a:cubicBezTo>
                <a:cubicBezTo>
                  <a:pt x="204" y="102"/>
                  <a:pt x="191" y="107"/>
                  <a:pt x="191" y="105"/>
                </a:cubicBezTo>
                <a:cubicBezTo>
                  <a:pt x="190" y="104"/>
                  <a:pt x="209" y="102"/>
                  <a:pt x="221" y="86"/>
                </a:cubicBezTo>
                <a:cubicBezTo>
                  <a:pt x="224" y="83"/>
                  <a:pt x="237" y="66"/>
                  <a:pt x="230" y="49"/>
                </a:cubicBezTo>
                <a:cubicBezTo>
                  <a:pt x="229" y="47"/>
                  <a:pt x="226" y="40"/>
                  <a:pt x="219" y="36"/>
                </a:cubicBezTo>
                <a:cubicBezTo>
                  <a:pt x="206" y="31"/>
                  <a:pt x="191" y="43"/>
                  <a:pt x="179" y="51"/>
                </a:cubicBezTo>
                <a:cubicBezTo>
                  <a:pt x="173" y="56"/>
                  <a:pt x="164" y="64"/>
                  <a:pt x="155" y="77"/>
                </a:cubicBezTo>
                <a:cubicBezTo>
                  <a:pt x="159" y="72"/>
                  <a:pt x="168" y="60"/>
                  <a:pt x="169" y="43"/>
                </a:cubicBezTo>
                <a:cubicBezTo>
                  <a:pt x="169" y="38"/>
                  <a:pt x="170" y="14"/>
                  <a:pt x="155" y="5"/>
                </a:cubicBezTo>
                <a:cubicBezTo>
                  <a:pt x="153" y="3"/>
                  <a:pt x="147" y="0"/>
                  <a:pt x="138" y="1"/>
                </a:cubicBezTo>
                <a:cubicBezTo>
                  <a:pt x="118" y="4"/>
                  <a:pt x="111" y="36"/>
                  <a:pt x="111" y="39"/>
                </a:cubicBezTo>
                <a:cubicBezTo>
                  <a:pt x="109" y="46"/>
                  <a:pt x="109" y="52"/>
                  <a:pt x="110" y="56"/>
                </a:cubicBezTo>
                <a:cubicBezTo>
                  <a:pt x="107" y="50"/>
                  <a:pt x="103" y="39"/>
                  <a:pt x="94" y="28"/>
                </a:cubicBezTo>
                <a:cubicBezTo>
                  <a:pt x="86" y="18"/>
                  <a:pt x="78" y="8"/>
                  <a:pt x="66" y="8"/>
                </a:cubicBezTo>
                <a:cubicBezTo>
                  <a:pt x="56" y="9"/>
                  <a:pt x="47" y="18"/>
                  <a:pt x="44" y="27"/>
                </a:cubicBezTo>
                <a:cubicBezTo>
                  <a:pt x="39" y="44"/>
                  <a:pt x="53" y="64"/>
                  <a:pt x="63" y="74"/>
                </a:cubicBezTo>
                <a:cubicBezTo>
                  <a:pt x="66" y="77"/>
                  <a:pt x="71" y="81"/>
                  <a:pt x="70" y="82"/>
                </a:cubicBezTo>
                <a:cubicBezTo>
                  <a:pt x="69" y="83"/>
                  <a:pt x="59" y="75"/>
                  <a:pt x="45" y="73"/>
                </a:cubicBezTo>
                <a:cubicBezTo>
                  <a:pt x="41" y="73"/>
                  <a:pt x="17" y="69"/>
                  <a:pt x="6" y="83"/>
                </a:cubicBezTo>
                <a:cubicBezTo>
                  <a:pt x="5" y="84"/>
                  <a:pt x="0" y="91"/>
                  <a:pt x="1" y="99"/>
                </a:cubicBezTo>
                <a:cubicBezTo>
                  <a:pt x="3" y="112"/>
                  <a:pt x="18" y="118"/>
                  <a:pt x="28" y="122"/>
                </a:cubicBezTo>
                <a:cubicBezTo>
                  <a:pt x="34" y="125"/>
                  <a:pt x="46" y="129"/>
                  <a:pt x="62" y="128"/>
                </a:cubicBezTo>
                <a:cubicBezTo>
                  <a:pt x="54" y="128"/>
                  <a:pt x="39" y="129"/>
                  <a:pt x="24" y="139"/>
                </a:cubicBezTo>
                <a:cubicBezTo>
                  <a:pt x="17" y="144"/>
                  <a:pt x="3" y="153"/>
                  <a:pt x="3" y="167"/>
                </a:cubicBezTo>
                <a:cubicBezTo>
                  <a:pt x="3" y="168"/>
                  <a:pt x="3" y="176"/>
                  <a:pt x="9" y="183"/>
                </a:cubicBezTo>
                <a:cubicBezTo>
                  <a:pt x="20" y="194"/>
                  <a:pt x="44" y="190"/>
                  <a:pt x="58" y="180"/>
                </a:cubicBezTo>
                <a:cubicBezTo>
                  <a:pt x="63" y="176"/>
                  <a:pt x="67" y="171"/>
                  <a:pt x="68" y="171"/>
                </a:cubicBezTo>
                <a:cubicBezTo>
                  <a:pt x="69" y="172"/>
                  <a:pt x="61" y="181"/>
                  <a:pt x="57" y="194"/>
                </a:cubicBezTo>
                <a:cubicBezTo>
                  <a:pt x="53" y="208"/>
                  <a:pt x="52" y="230"/>
                  <a:pt x="65" y="242"/>
                </a:cubicBezTo>
                <a:cubicBezTo>
                  <a:pt x="67" y="243"/>
                  <a:pt x="73" y="249"/>
                  <a:pt x="81" y="248"/>
                </a:cubicBezTo>
                <a:cubicBezTo>
                  <a:pt x="99" y="248"/>
                  <a:pt x="110" y="216"/>
                  <a:pt x="111" y="213"/>
                </a:cubicBezTo>
                <a:cubicBezTo>
                  <a:pt x="114" y="202"/>
                  <a:pt x="114" y="193"/>
                  <a:pt x="114" y="187"/>
                </a:cubicBezTo>
                <a:cubicBezTo>
                  <a:pt x="113" y="194"/>
                  <a:pt x="113" y="204"/>
                  <a:pt x="116" y="214"/>
                </a:cubicBezTo>
                <a:cubicBezTo>
                  <a:pt x="117" y="216"/>
                  <a:pt x="128" y="247"/>
                  <a:pt x="150" y="249"/>
                </a:cubicBezTo>
                <a:cubicBezTo>
                  <a:pt x="152" y="249"/>
                  <a:pt x="160" y="250"/>
                  <a:pt x="166" y="244"/>
                </a:cubicBezTo>
                <a:cubicBezTo>
                  <a:pt x="178" y="234"/>
                  <a:pt x="172" y="213"/>
                  <a:pt x="169" y="204"/>
                </a:cubicBezTo>
                <a:cubicBezTo>
                  <a:pt x="166" y="193"/>
                  <a:pt x="161" y="185"/>
                  <a:pt x="158" y="180"/>
                </a:cubicBezTo>
                <a:cubicBezTo>
                  <a:pt x="161" y="185"/>
                  <a:pt x="166" y="194"/>
                  <a:pt x="174" y="201"/>
                </a:cubicBezTo>
                <a:cubicBezTo>
                  <a:pt x="179" y="206"/>
                  <a:pt x="201" y="225"/>
                  <a:pt x="218" y="218"/>
                </a:cubicBezTo>
                <a:cubicBezTo>
                  <a:pt x="219" y="217"/>
                  <a:pt x="227" y="213"/>
                  <a:pt x="230" y="205"/>
                </a:cubicBezTo>
                <a:cubicBezTo>
                  <a:pt x="236" y="188"/>
                  <a:pt x="214" y="169"/>
                  <a:pt x="210" y="165"/>
                </a:cubicBezTo>
                <a:cubicBezTo>
                  <a:pt x="199" y="155"/>
                  <a:pt x="186" y="152"/>
                  <a:pt x="187" y="151"/>
                </a:cubicBezTo>
                <a:cubicBezTo>
                  <a:pt x="187" y="149"/>
                  <a:pt x="207" y="160"/>
                  <a:pt x="231" y="156"/>
                </a:cubicBezTo>
                <a:cubicBezTo>
                  <a:pt x="239" y="154"/>
                  <a:pt x="254" y="152"/>
                  <a:pt x="259" y="140"/>
                </a:cubicBezTo>
                <a:cubicBezTo>
                  <a:pt x="264" y="129"/>
                  <a:pt x="258" y="115"/>
                  <a:pt x="249" y="108"/>
                </a:cubicBezTo>
                <a:close/>
              </a:path>
            </a:pathLst>
          </a:custGeom>
          <a:solidFill>
            <a:schemeClr val="accent1">
              <a:lumMod val="60000"/>
              <a:lumOff val="40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solidFill>
                <a:schemeClr val="dk1"/>
              </a:solidFill>
              <a:latin typeface="微软雅黑"/>
              <a:ea typeface="微软雅黑"/>
            </a:endParaRPr>
          </a:p>
        </p:txBody>
      </p:sp>
      <p:sp>
        <p:nvSpPr>
          <p:cNvPr id="185" name="Freeform 27"/>
          <p:cNvSpPr/>
          <p:nvPr>
            <p:custDataLst>
              <p:tags r:id="rId111"/>
            </p:custDataLst>
          </p:nvPr>
        </p:nvSpPr>
        <p:spPr bwMode="auto">
          <a:xfrm rot="1800000">
            <a:off x="6905478" y="4954718"/>
            <a:ext cx="186323" cy="181494"/>
          </a:xfrm>
          <a:custGeom>
            <a:gdLst>
              <a:gd name="T0" fmla="*/ 174 w 176"/>
              <a:gd name="T1" fmla="*/ 84 h 172"/>
              <a:gd name="T2" fmla="*/ 131 w 176"/>
              <a:gd name="T3" fmla="*/ 75 h 172"/>
              <a:gd name="T4" fmla="*/ 158 w 176"/>
              <a:gd name="T5" fmla="*/ 42 h 172"/>
              <a:gd name="T6" fmla="*/ 152 w 176"/>
              <a:gd name="T7" fmla="*/ 32 h 172"/>
              <a:gd name="T8" fmla="*/ 112 w 176"/>
              <a:gd name="T9" fmla="*/ 46 h 172"/>
              <a:gd name="T10" fmla="*/ 106 w 176"/>
              <a:gd name="T11" fmla="*/ 4 h 172"/>
              <a:gd name="T12" fmla="*/ 95 w 176"/>
              <a:gd name="T13" fmla="*/ 2 h 172"/>
              <a:gd name="T14" fmla="*/ 77 w 176"/>
              <a:gd name="T15" fmla="*/ 47 h 172"/>
              <a:gd name="T16" fmla="*/ 43 w 176"/>
              <a:gd name="T17" fmla="*/ 7 h 172"/>
              <a:gd name="T18" fmla="*/ 33 w 176"/>
              <a:gd name="T19" fmla="*/ 12 h 172"/>
              <a:gd name="T20" fmla="*/ 47 w 176"/>
              <a:gd name="T21" fmla="*/ 58 h 172"/>
              <a:gd name="T22" fmla="*/ 4 w 176"/>
              <a:gd name="T23" fmla="*/ 59 h 172"/>
              <a:gd name="T24" fmla="*/ 0 w 176"/>
              <a:gd name="T25" fmla="*/ 70 h 172"/>
              <a:gd name="T26" fmla="*/ 34 w 176"/>
              <a:gd name="T27" fmla="*/ 90 h 172"/>
              <a:gd name="T28" fmla="*/ 4 w 176"/>
              <a:gd name="T29" fmla="*/ 118 h 172"/>
              <a:gd name="T30" fmla="*/ 9 w 176"/>
              <a:gd name="T31" fmla="*/ 129 h 172"/>
              <a:gd name="T32" fmla="*/ 54 w 176"/>
              <a:gd name="T33" fmla="*/ 115 h 172"/>
              <a:gd name="T34" fmla="*/ 38 w 176"/>
              <a:gd name="T35" fmla="*/ 160 h 172"/>
              <a:gd name="T36" fmla="*/ 55 w 176"/>
              <a:gd name="T37" fmla="*/ 166 h 172"/>
              <a:gd name="T38" fmla="*/ 81 w 176"/>
              <a:gd name="T39" fmla="*/ 123 h 172"/>
              <a:gd name="T40" fmla="*/ 95 w 176"/>
              <a:gd name="T41" fmla="*/ 170 h 172"/>
              <a:gd name="T42" fmla="*/ 112 w 176"/>
              <a:gd name="T43" fmla="*/ 166 h 172"/>
              <a:gd name="T44" fmla="*/ 106 w 176"/>
              <a:gd name="T45" fmla="*/ 121 h 172"/>
              <a:gd name="T46" fmla="*/ 146 w 176"/>
              <a:gd name="T47" fmla="*/ 152 h 172"/>
              <a:gd name="T48" fmla="*/ 157 w 176"/>
              <a:gd name="T49" fmla="*/ 143 h 172"/>
              <a:gd name="T50" fmla="*/ 130 w 176"/>
              <a:gd name="T51" fmla="*/ 105 h 172"/>
              <a:gd name="T52" fmla="*/ 173 w 176"/>
              <a:gd name="T53" fmla="*/ 96 h 172"/>
              <a:gd name="T54" fmla="*/ 174 w 176"/>
              <a:gd name="T55" fmla="*/ 84 h 172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</a:cxnLst>
            <a:rect l="0" t="0" r="r" b="b"/>
            <a:pathLst>
              <a:path w="176" h="172">
                <a:moveTo>
                  <a:pt x="174" y="84"/>
                </a:moveTo>
                <a:cubicBezTo>
                  <a:pt x="171" y="75"/>
                  <a:pt x="153" y="70"/>
                  <a:pt x="131" y="75"/>
                </a:cubicBezTo>
                <a:cubicBezTo>
                  <a:pt x="149" y="67"/>
                  <a:pt x="160" y="53"/>
                  <a:pt x="158" y="42"/>
                </a:cubicBezTo>
                <a:cubicBezTo>
                  <a:pt x="158" y="41"/>
                  <a:pt x="156" y="35"/>
                  <a:pt x="152" y="32"/>
                </a:cubicBezTo>
                <a:cubicBezTo>
                  <a:pt x="143" y="26"/>
                  <a:pt x="127" y="31"/>
                  <a:pt x="112" y="46"/>
                </a:cubicBezTo>
                <a:cubicBezTo>
                  <a:pt x="119" y="27"/>
                  <a:pt x="116" y="10"/>
                  <a:pt x="106" y="4"/>
                </a:cubicBezTo>
                <a:cubicBezTo>
                  <a:pt x="105" y="4"/>
                  <a:pt x="100" y="0"/>
                  <a:pt x="95" y="2"/>
                </a:cubicBezTo>
                <a:cubicBezTo>
                  <a:pt x="84" y="4"/>
                  <a:pt x="76" y="22"/>
                  <a:pt x="77" y="47"/>
                </a:cubicBezTo>
                <a:cubicBezTo>
                  <a:pt x="69" y="22"/>
                  <a:pt x="55" y="6"/>
                  <a:pt x="43" y="7"/>
                </a:cubicBezTo>
                <a:cubicBezTo>
                  <a:pt x="42" y="7"/>
                  <a:pt x="36" y="8"/>
                  <a:pt x="33" y="12"/>
                </a:cubicBezTo>
                <a:cubicBezTo>
                  <a:pt x="26" y="21"/>
                  <a:pt x="31" y="40"/>
                  <a:pt x="47" y="58"/>
                </a:cubicBezTo>
                <a:cubicBezTo>
                  <a:pt x="28" y="50"/>
                  <a:pt x="11" y="50"/>
                  <a:pt x="4" y="59"/>
                </a:cubicBezTo>
                <a:cubicBezTo>
                  <a:pt x="3" y="60"/>
                  <a:pt x="0" y="64"/>
                  <a:pt x="0" y="70"/>
                </a:cubicBezTo>
                <a:cubicBezTo>
                  <a:pt x="2" y="80"/>
                  <a:pt x="15" y="89"/>
                  <a:pt x="34" y="90"/>
                </a:cubicBezTo>
                <a:cubicBezTo>
                  <a:pt x="16" y="95"/>
                  <a:pt x="4" y="107"/>
                  <a:pt x="4" y="118"/>
                </a:cubicBezTo>
                <a:cubicBezTo>
                  <a:pt x="5" y="120"/>
                  <a:pt x="5" y="126"/>
                  <a:pt x="9" y="129"/>
                </a:cubicBezTo>
                <a:cubicBezTo>
                  <a:pt x="16" y="136"/>
                  <a:pt x="35" y="131"/>
                  <a:pt x="54" y="115"/>
                </a:cubicBezTo>
                <a:cubicBezTo>
                  <a:pt x="36" y="131"/>
                  <a:pt x="31" y="151"/>
                  <a:pt x="38" y="160"/>
                </a:cubicBezTo>
                <a:cubicBezTo>
                  <a:pt x="42" y="165"/>
                  <a:pt x="50" y="167"/>
                  <a:pt x="55" y="166"/>
                </a:cubicBezTo>
                <a:cubicBezTo>
                  <a:pt x="69" y="164"/>
                  <a:pt x="81" y="147"/>
                  <a:pt x="81" y="123"/>
                </a:cubicBezTo>
                <a:cubicBezTo>
                  <a:pt x="76" y="148"/>
                  <a:pt x="84" y="167"/>
                  <a:pt x="95" y="170"/>
                </a:cubicBezTo>
                <a:cubicBezTo>
                  <a:pt x="101" y="172"/>
                  <a:pt x="108" y="170"/>
                  <a:pt x="112" y="166"/>
                </a:cubicBezTo>
                <a:cubicBezTo>
                  <a:pt x="120" y="158"/>
                  <a:pt x="120" y="139"/>
                  <a:pt x="106" y="121"/>
                </a:cubicBezTo>
                <a:cubicBezTo>
                  <a:pt x="117" y="143"/>
                  <a:pt x="134" y="155"/>
                  <a:pt x="146" y="152"/>
                </a:cubicBezTo>
                <a:cubicBezTo>
                  <a:pt x="147" y="152"/>
                  <a:pt x="154" y="150"/>
                  <a:pt x="157" y="143"/>
                </a:cubicBezTo>
                <a:cubicBezTo>
                  <a:pt x="161" y="133"/>
                  <a:pt x="151" y="117"/>
                  <a:pt x="130" y="105"/>
                </a:cubicBezTo>
                <a:cubicBezTo>
                  <a:pt x="150" y="110"/>
                  <a:pt x="168" y="106"/>
                  <a:pt x="173" y="96"/>
                </a:cubicBezTo>
                <a:cubicBezTo>
                  <a:pt x="174" y="95"/>
                  <a:pt x="176" y="90"/>
                  <a:pt x="174" y="8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solidFill>
                <a:schemeClr val="dk1"/>
              </a:solidFill>
              <a:latin typeface="微软雅黑"/>
              <a:ea typeface="微软雅黑"/>
            </a:endParaRPr>
          </a:p>
        </p:txBody>
      </p:sp>
      <p:sp>
        <p:nvSpPr>
          <p:cNvPr id="186" name="Freeform 28"/>
          <p:cNvSpPr/>
          <p:nvPr>
            <p:custDataLst>
              <p:tags r:id="rId112"/>
            </p:custDataLst>
          </p:nvPr>
        </p:nvSpPr>
        <p:spPr bwMode="auto">
          <a:xfrm rot="1800000">
            <a:off x="6961137" y="5010293"/>
            <a:ext cx="70475" cy="66613"/>
          </a:xfrm>
          <a:custGeom>
            <a:gdLst>
              <a:gd name="T0" fmla="*/ 31 w 67"/>
              <a:gd name="T1" fmla="*/ 61 h 63"/>
              <a:gd name="T2" fmla="*/ 0 w 67"/>
              <a:gd name="T3" fmla="*/ 31 h 63"/>
              <a:gd name="T4" fmla="*/ 29 w 67"/>
              <a:gd name="T5" fmla="*/ 2 h 63"/>
              <a:gd name="T6" fmla="*/ 67 w 67"/>
              <a:gd name="T7" fmla="*/ 31 h 63"/>
              <a:gd name="T8" fmla="*/ 31 w 67"/>
              <a:gd name="T9" fmla="*/ 61 h 63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67" h="62">
                <a:moveTo>
                  <a:pt x="31" y="61"/>
                </a:moveTo>
                <a:cubicBezTo>
                  <a:pt x="16" y="60"/>
                  <a:pt x="0" y="48"/>
                  <a:pt x="0" y="31"/>
                </a:cubicBezTo>
                <a:cubicBezTo>
                  <a:pt x="1" y="15"/>
                  <a:pt x="15" y="4"/>
                  <a:pt x="29" y="2"/>
                </a:cubicBezTo>
                <a:cubicBezTo>
                  <a:pt x="46" y="0"/>
                  <a:pt x="66" y="13"/>
                  <a:pt x="67" y="31"/>
                </a:cubicBezTo>
                <a:cubicBezTo>
                  <a:pt x="67" y="49"/>
                  <a:pt x="49" y="63"/>
                  <a:pt x="31" y="61"/>
                </a:cubicBezTo>
                <a:close/>
              </a:path>
            </a:pathLst>
          </a:custGeom>
          <a:solidFill>
            <a:schemeClr val="accent1">
              <a:lumMod val="40000"/>
              <a:lumOff val="60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solidFill>
                <a:schemeClr val="dk1"/>
              </a:solidFill>
              <a:latin typeface="微软雅黑"/>
              <a:ea typeface="微软雅黑"/>
            </a:endParaRPr>
          </a:p>
        </p:txBody>
      </p:sp>
      <p:sp>
        <p:nvSpPr>
          <p:cNvPr id="187" name="Freeform 29"/>
          <p:cNvSpPr/>
          <p:nvPr>
            <p:custDataLst>
              <p:tags r:id="rId113"/>
            </p:custDataLst>
          </p:nvPr>
        </p:nvSpPr>
        <p:spPr bwMode="auto">
          <a:xfrm rot="1800000">
            <a:off x="6994050" y="5026178"/>
            <a:ext cx="30892" cy="29926"/>
          </a:xfrm>
          <a:custGeom>
            <a:gdLst>
              <a:gd name="T0" fmla="*/ 7 w 29"/>
              <a:gd name="T1" fmla="*/ 23 h 28"/>
              <a:gd name="T2" fmla="*/ 4 w 29"/>
              <a:gd name="T3" fmla="*/ 5 h 28"/>
              <a:gd name="T4" fmla="*/ 22 w 29"/>
              <a:gd name="T5" fmla="*/ 4 h 28"/>
              <a:gd name="T6" fmla="*/ 24 w 29"/>
              <a:gd name="T7" fmla="*/ 23 h 28"/>
              <a:gd name="T8" fmla="*/ 7 w 29"/>
              <a:gd name="T9" fmla="*/ 23 h 28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8" h="28">
                <a:moveTo>
                  <a:pt x="7" y="23"/>
                </a:moveTo>
                <a:cubicBezTo>
                  <a:pt x="2" y="19"/>
                  <a:pt x="0" y="11"/>
                  <a:pt x="4" y="5"/>
                </a:cubicBezTo>
                <a:cubicBezTo>
                  <a:pt x="9" y="0"/>
                  <a:pt x="17" y="0"/>
                  <a:pt x="22" y="4"/>
                </a:cubicBezTo>
                <a:cubicBezTo>
                  <a:pt x="28" y="9"/>
                  <a:pt x="29" y="18"/>
                  <a:pt x="24" y="23"/>
                </a:cubicBezTo>
                <a:cubicBezTo>
                  <a:pt x="19" y="28"/>
                  <a:pt x="11" y="27"/>
                  <a:pt x="7" y="23"/>
                </a:cubicBezTo>
                <a:close/>
              </a:path>
            </a:pathLst>
          </a:custGeom>
          <a:solidFill>
            <a:schemeClr val="accent1">
              <a:lumMod val="20000"/>
              <a:lumOff val="80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solidFill>
                <a:schemeClr val="dk1"/>
              </a:solidFill>
              <a:latin typeface="微软雅黑"/>
              <a:ea typeface="微软雅黑"/>
            </a:endParaRPr>
          </a:p>
        </p:txBody>
      </p:sp>
      <p:sp>
        <p:nvSpPr>
          <p:cNvPr id="161" name="文本框 160"/>
          <p:cNvSpPr txBox="1"/>
          <p:nvPr>
            <p:custDataLst>
              <p:tags r:id="rId114"/>
            </p:custDataLst>
          </p:nvPr>
        </p:nvSpPr>
        <p:spPr>
          <a:xfrm>
            <a:off x="6180020" y="4280467"/>
            <a:ext cx="854652" cy="727609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z="2000" b="1">
                <a:solidFill>
                  <a:schemeClr val="tx1"/>
                </a:solidFill>
                <a:latin typeface="微软雅黑"/>
                <a:ea typeface="微软雅黑"/>
                <a:cs typeface="Arial" pitchFamily="34" charset="0"/>
              </a:rPr>
              <a:t>04</a:t>
            </a:r>
            <a:endParaRPr lang="en-US" altLang="zh-CN" sz="2000" b="1">
              <a:solidFill>
                <a:schemeClr val="tx1"/>
              </a:solidFill>
              <a:latin typeface="微软雅黑"/>
              <a:ea typeface="微软雅黑"/>
              <a:cs typeface="Arial" pitchFamily="34" charset="0"/>
            </a:endParaRPr>
          </a:p>
        </p:txBody>
      </p:sp>
      <p:sp>
        <p:nvSpPr>
          <p:cNvPr id="159" name="文本框 75"/>
          <p:cNvSpPr txBox="1"/>
          <p:nvPr>
            <p:custDataLst>
              <p:tags r:id="rId115"/>
            </p:custDataLst>
          </p:nvPr>
        </p:nvSpPr>
        <p:spPr>
          <a:xfrm>
            <a:off x="7496646" y="4280467"/>
            <a:ext cx="3395509" cy="1101808"/>
          </a:xfrm>
          <a:prstGeom prst="rect">
            <a:avLst/>
          </a:prstGeom>
          <a:noFill/>
        </p:spPr>
        <p:txBody>
          <a:bodyPr vert="horz" wrap="square" lIns="71755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fontAlgn="auto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1900" spc="120">
                <a:solidFill>
                  <a:schemeClr val="tx1"/>
                </a:solidFill>
                <a:latin typeface="微软雅黑"/>
                <a:ea typeface="微软雅黑"/>
                <a:cs typeface="微软雅黑" panose="020b0503020204020204" charset="-122"/>
              </a:rPr>
              <a:t>图像分割：将口腔CT图像分割成不同的区域，以便进行更精确的分析和诊断</a:t>
            </a:r>
            <a:endParaRPr lang="zh-CN" altLang="en-US" sz="1900" spc="120">
              <a:solidFill>
                <a:schemeClr val="tx1"/>
              </a:solidFill>
              <a:latin typeface="微软雅黑"/>
              <a:ea typeface="微软雅黑"/>
              <a:cs typeface="微软雅黑" panose="020b0503020204020204" charset="-122"/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6253333" y="2254309"/>
            <a:ext cx="56109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z="2000" b="1"/>
              <a:t>02</a:t>
            </a:r>
            <a:endParaRPr lang="zh-CN" altLang="en-US" sz="2000" b="1"/>
          </a:p>
        </p:txBody>
      </p:sp>
    </p:spTree>
    <p:custDataLst>
      <p:tags r:id="rId117"/>
    </p:custDataLst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1">
          <a:blip r:embed="rId29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6" name="标题 5"/>
          <p:cNvSpPr>
            <a:spLocks noGrp="1"/>
          </p:cNvSpPr>
          <p:nvPr>
            <p:ph type="title" idx="2"/>
            <p:custDataLst>
              <p:tags r:id="rId3"/>
            </p:custDataLst>
          </p:nvPr>
        </p:nvSpPr>
        <p:spPr>
          <a:xfrm>
            <a:off x="946150" y="1105535"/>
            <a:ext cx="2867025" cy="861695"/>
          </a:xfrm>
        </p:spPr>
        <p:txBody>
          <a:bodyPr/>
          <a:lstStyle/>
          <a:p>
            <a:r>
              <a:rPr sz="3600" spc="330" err="1">
                <a:solidFill>
                  <a:schemeClr val="tx1"/>
                </a:solidFill>
                <a:sym typeface="微软雅黑"/>
              </a:rPr>
              <a:t>技术特点</a:t>
            </a:r>
            <a:endParaRPr lang="zh-CN" altLang="en-US" sz="3600" spc="330" err="1">
              <a:solidFill>
                <a:schemeClr val="tx1"/>
              </a:solidFill>
              <a:sym typeface="微软雅黑"/>
            </a:endParaRPr>
          </a:p>
        </p:txBody>
      </p:sp>
      <p:cxnSp>
        <p:nvCxnSpPr>
          <p:cNvPr id="3" name="直接连接符 2"/>
          <p:cNvCxnSpPr/>
          <p:nvPr>
            <p:custDataLst>
              <p:tags r:id="rId4"/>
            </p:custDataLst>
          </p:nvPr>
        </p:nvCxnSpPr>
        <p:spPr>
          <a:xfrm>
            <a:off x="1505589" y="1177925"/>
            <a:ext cx="12065" cy="376555"/>
          </a:xfrm>
          <a:prstGeom prst="line">
            <a:avLst/>
          </a:prstGeom>
          <a:ln w="1016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矩形: 圆角 3"/>
          <p:cNvSpPr/>
          <p:nvPr>
            <p:custDataLst>
              <p:tags r:id="rId5"/>
            </p:custDataLst>
          </p:nvPr>
        </p:nvSpPr>
        <p:spPr>
          <a:xfrm>
            <a:off x="1306004" y="2376233"/>
            <a:ext cx="4671501" cy="1151508"/>
          </a:xfrm>
          <a:prstGeom prst="roundRect">
            <a:avLst/>
          </a:prstGeom>
          <a:solidFill>
            <a:schemeClr val="accent1"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lt1"/>
              </a:solidFill>
              <a:latin typeface="微软雅黑"/>
              <a:ea typeface="微软雅黑"/>
            </a:endParaRPr>
          </a:p>
        </p:txBody>
      </p:sp>
      <p:sp>
        <p:nvSpPr>
          <p:cNvPr id="5" name="Freeform 8"/>
          <p:cNvSpPr/>
          <p:nvPr>
            <p:custDataLst>
              <p:tags r:id="rId6"/>
            </p:custDataLst>
          </p:nvPr>
        </p:nvSpPr>
        <p:spPr>
          <a:xfrm>
            <a:off x="5271178" y="3100017"/>
            <a:ext cx="706326" cy="427724"/>
          </a:xfrm>
          <a:custGeom>
            <a:gdLst>
              <a:gd name="connsiteX0" fmla="*/ 486596 w 750919"/>
              <a:gd name="connsiteY0" fmla="*/ 0 h 454668"/>
              <a:gd name="connsiteX1" fmla="*/ 541106 w 750919"/>
              <a:gd name="connsiteY1" fmla="*/ 22582 h 454668"/>
              <a:gd name="connsiteX2" fmla="*/ 750919 w 750919"/>
              <a:gd name="connsiteY2" fmla="*/ 232392 h 454668"/>
              <a:gd name="connsiteX3" fmla="*/ 750916 w 750919"/>
              <a:gd name="connsiteY3" fmla="*/ 454666 h 454668"/>
              <a:gd name="connsiteX4" fmla="*/ 0 w 750919"/>
              <a:gd name="connsiteY4" fmla="*/ 454668 h 454668"/>
              <a:gd name="connsiteX5" fmla="*/ 432087 w 750919"/>
              <a:gd name="connsiteY5" fmla="*/ 22580 h 454668"/>
              <a:gd name="connsiteX6" fmla="*/ 486596 w 750919"/>
              <a:gd name="connsiteY6" fmla="*/ 0 h 454668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750919" h="454668">
                <a:moveTo>
                  <a:pt x="486596" y="0"/>
                </a:moveTo>
                <a:cubicBezTo>
                  <a:pt x="506324" y="1"/>
                  <a:pt x="526055" y="7528"/>
                  <a:pt x="541106" y="22582"/>
                </a:cubicBezTo>
                <a:lnTo>
                  <a:pt x="750919" y="232392"/>
                </a:lnTo>
                <a:lnTo>
                  <a:pt x="750916" y="454666"/>
                </a:lnTo>
                <a:lnTo>
                  <a:pt x="0" y="454668"/>
                </a:lnTo>
                <a:lnTo>
                  <a:pt x="432087" y="22580"/>
                </a:lnTo>
                <a:cubicBezTo>
                  <a:pt x="447140" y="7527"/>
                  <a:pt x="466869" y="2"/>
                  <a:pt x="486596" y="0"/>
                </a:cubicBezTo>
                <a:close/>
              </a:path>
            </a:pathLst>
          </a:custGeom>
          <a:solidFill>
            <a:schemeClr val="accent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lt1"/>
              </a:solidFill>
              <a:latin typeface="微软雅黑"/>
              <a:ea typeface="微软雅黑"/>
            </a:endParaRPr>
          </a:p>
        </p:txBody>
      </p:sp>
      <p:sp>
        <p:nvSpPr>
          <p:cNvPr id="7" name="Freeform 9"/>
          <p:cNvSpPr/>
          <p:nvPr>
            <p:custDataLst>
              <p:tags r:id="rId7"/>
            </p:custDataLst>
          </p:nvPr>
        </p:nvSpPr>
        <p:spPr>
          <a:xfrm>
            <a:off x="5562873" y="3105836"/>
            <a:ext cx="414630" cy="421904"/>
          </a:xfrm>
          <a:custGeom>
            <a:gdLst>
              <a:gd name="connsiteX0" fmla="*/ 440961 w 440961"/>
              <a:gd name="connsiteY0" fmla="*/ 0 h 448166"/>
              <a:gd name="connsiteX1" fmla="*/ 440961 w 440961"/>
              <a:gd name="connsiteY1" fmla="*/ 448166 h 448166"/>
              <a:gd name="connsiteX2" fmla="*/ 0 w 440961"/>
              <a:gd name="connsiteY2" fmla="*/ 448165 h 448166"/>
              <a:gd name="connsiteX3" fmla="*/ 15975 w 440961"/>
              <a:gd name="connsiteY3" fmla="*/ 409603 h 448166"/>
              <a:gd name="connsiteX4" fmla="*/ 408747 w 440961"/>
              <a:gd name="connsiteY4" fmla="*/ 16829 h 448166"/>
              <a:gd name="connsiteX5" fmla="*/ 431244 w 440961"/>
              <a:gd name="connsiteY5" fmla="*/ 1890 h 448166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40960" h="448166">
                <a:moveTo>
                  <a:pt x="440961" y="0"/>
                </a:moveTo>
                <a:lnTo>
                  <a:pt x="440961" y="448166"/>
                </a:lnTo>
                <a:lnTo>
                  <a:pt x="0" y="448165"/>
                </a:lnTo>
                <a:lnTo>
                  <a:pt x="15975" y="409603"/>
                </a:lnTo>
                <a:lnTo>
                  <a:pt x="408747" y="16829"/>
                </a:lnTo>
                <a:cubicBezTo>
                  <a:pt x="415388" y="10190"/>
                  <a:pt x="423058" y="5210"/>
                  <a:pt x="431244" y="189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lt1"/>
              </a:solidFill>
              <a:latin typeface="微软雅黑"/>
              <a:ea typeface="微软雅黑"/>
            </a:endParaRPr>
          </a:p>
        </p:txBody>
      </p:sp>
      <p:sp>
        <p:nvSpPr>
          <p:cNvPr id="9" name="任意多边形: 形状 8"/>
          <p:cNvSpPr/>
          <p:nvPr>
            <p:custDataLst>
              <p:tags r:id="rId8"/>
            </p:custDataLst>
          </p:nvPr>
        </p:nvSpPr>
        <p:spPr>
          <a:xfrm>
            <a:off x="1306004" y="2376233"/>
            <a:ext cx="1097679" cy="1151508"/>
          </a:xfrm>
          <a:custGeom>
            <a:gdLst>
              <a:gd name="connsiteX0" fmla="*/ 203998 w 1166811"/>
              <a:gd name="connsiteY0" fmla="*/ 0 h 1223961"/>
              <a:gd name="connsiteX1" fmla="*/ 1166811 w 1166811"/>
              <a:gd name="connsiteY1" fmla="*/ 0 h 1223961"/>
              <a:gd name="connsiteX2" fmla="*/ 1166811 w 1166811"/>
              <a:gd name="connsiteY2" fmla="*/ 1223961 h 1223961"/>
              <a:gd name="connsiteX3" fmla="*/ 203998 w 1166811"/>
              <a:gd name="connsiteY3" fmla="*/ 1223961 h 1223961"/>
              <a:gd name="connsiteX4" fmla="*/ 0 w 1166811"/>
              <a:gd name="connsiteY4" fmla="*/ 1019963 h 1223961"/>
              <a:gd name="connsiteX5" fmla="*/ 0 w 1166811"/>
              <a:gd name="connsiteY5" fmla="*/ 203998 h 1223961"/>
              <a:gd name="connsiteX6" fmla="*/ 203998 w 1166811"/>
              <a:gd name="connsiteY6" fmla="*/ 0 h 122396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166811" h="1223961">
                <a:moveTo>
                  <a:pt x="203998" y="0"/>
                </a:moveTo>
                <a:lnTo>
                  <a:pt x="1166811" y="0"/>
                </a:lnTo>
                <a:lnTo>
                  <a:pt x="1166811" y="1223961"/>
                </a:lnTo>
                <a:lnTo>
                  <a:pt x="203998" y="1223961"/>
                </a:lnTo>
                <a:cubicBezTo>
                  <a:pt x="91333" y="1223961"/>
                  <a:pt x="0" y="1132628"/>
                  <a:pt x="0" y="1019963"/>
                </a:cubicBezTo>
                <a:lnTo>
                  <a:pt x="0" y="203998"/>
                </a:lnTo>
                <a:cubicBezTo>
                  <a:pt x="0" y="91333"/>
                  <a:pt x="91333" y="0"/>
                  <a:pt x="203998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lt1"/>
              </a:solidFill>
              <a:latin typeface="微软雅黑"/>
              <a:ea typeface="微软雅黑"/>
            </a:endParaRPr>
          </a:p>
        </p:txBody>
      </p:sp>
      <p:sp>
        <p:nvSpPr>
          <p:cNvPr id="11" name="TextBox 21"/>
          <p:cNvSpPr txBox="1"/>
          <p:nvPr>
            <p:custDataLst>
              <p:tags r:id="rId9"/>
            </p:custDataLst>
          </p:nvPr>
        </p:nvSpPr>
        <p:spPr>
          <a:xfrm>
            <a:off x="2664827" y="2414786"/>
            <a:ext cx="2927871" cy="1054761"/>
          </a:xfrm>
          <a:prstGeom prst="rect">
            <a:avLst/>
          </a:prstGeom>
          <a:noFill/>
        </p:spPr>
        <p:txBody>
          <a:bodyPr wrap="square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algn="l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2000" spc="170">
                <a:solidFill>
                  <a:schemeClr val="tx1"/>
                </a:solidFill>
                <a:uFillTx/>
                <a:latin typeface="微软雅黑"/>
                <a:ea typeface="微软雅黑"/>
                <a:cs typeface="微软雅黑" panose="020b0503020204020204" charset="-122"/>
              </a:rPr>
              <a:t>利用X射线穿透组织，形成三维图像</a:t>
            </a:r>
            <a:endParaRPr lang="zh-CN" altLang="en-US" sz="2000" spc="170">
              <a:solidFill>
                <a:schemeClr val="tx1"/>
              </a:solidFill>
              <a:uFillTx/>
              <a:latin typeface="微软雅黑"/>
              <a:ea typeface="微软雅黑"/>
              <a:cs typeface="微软雅黑" panose="020b0503020204020204" charset="-122"/>
            </a:endParaRPr>
          </a:p>
        </p:txBody>
      </p:sp>
      <p:sp>
        <p:nvSpPr>
          <p:cNvPr id="12" name="序号1" descr="e7d195523061f1c08d347f6bf0421bdacd46f3c1815d51b81E1CE79090F8942429A56C6AE2B3163BABA1A3FCE285BEC4FF43A5085572A94AD2C0A17AE448F24FA68DD62479D8C0666FEB6710638384D2ED817A4F5797E348394E13AA4D405A6090FC5A3A108D834694539815BA3508E71FBEF5C49F4C764656C2053DD0B8FEA68254E67435733C3AA675A5DA722F51B5"/>
          <p:cNvSpPr txBox="1"/>
          <p:nvPr>
            <p:custDataLst>
              <p:tags r:id="rId10"/>
            </p:custDataLst>
          </p:nvPr>
        </p:nvSpPr>
        <p:spPr>
          <a:xfrm>
            <a:off x="1427483" y="2572636"/>
            <a:ext cx="935464" cy="799436"/>
          </a:xfrm>
          <a:prstGeom prst="rect">
            <a:avLst/>
          </a:prstGeom>
          <a:noFill/>
        </p:spPr>
        <p:txBody>
          <a:bodyPr wrap="square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4000" b="1" spc="300">
                <a:solidFill>
                  <a:schemeClr val="tx1"/>
                </a:solidFill>
                <a:latin typeface="微软雅黑"/>
                <a:ea typeface="微软雅黑"/>
                <a:cs typeface="Montserrat Black"/>
              </a:rPr>
              <a:t>01</a:t>
            </a:r>
            <a:endParaRPr lang="en-US" sz="4000" b="1" spc="300">
              <a:solidFill>
                <a:schemeClr val="tx1"/>
              </a:solidFill>
              <a:latin typeface="微软雅黑"/>
              <a:ea typeface="微软雅黑"/>
              <a:cs typeface="Montserrat Black"/>
            </a:endParaRPr>
          </a:p>
        </p:txBody>
      </p:sp>
      <p:sp>
        <p:nvSpPr>
          <p:cNvPr id="8" name="矩形: 圆角 3"/>
          <p:cNvSpPr/>
          <p:nvPr>
            <p:custDataLst>
              <p:tags r:id="rId11"/>
            </p:custDataLst>
          </p:nvPr>
        </p:nvSpPr>
        <p:spPr>
          <a:xfrm>
            <a:off x="6220846" y="2376233"/>
            <a:ext cx="4671501" cy="1151508"/>
          </a:xfrm>
          <a:prstGeom prst="roundRect">
            <a:avLst/>
          </a:prstGeom>
          <a:solidFill>
            <a:schemeClr val="accent1"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lt1"/>
              </a:solidFill>
              <a:latin typeface="微软雅黑"/>
              <a:ea typeface="微软雅黑"/>
            </a:endParaRPr>
          </a:p>
        </p:txBody>
      </p:sp>
      <p:sp>
        <p:nvSpPr>
          <p:cNvPr id="10" name="Freeform 8"/>
          <p:cNvSpPr/>
          <p:nvPr>
            <p:custDataLst>
              <p:tags r:id="rId12"/>
            </p:custDataLst>
          </p:nvPr>
        </p:nvSpPr>
        <p:spPr>
          <a:xfrm>
            <a:off x="10186020" y="3100017"/>
            <a:ext cx="706326" cy="427724"/>
          </a:xfrm>
          <a:custGeom>
            <a:gdLst>
              <a:gd name="connsiteX0" fmla="*/ 486596 w 750919"/>
              <a:gd name="connsiteY0" fmla="*/ 0 h 454668"/>
              <a:gd name="connsiteX1" fmla="*/ 541106 w 750919"/>
              <a:gd name="connsiteY1" fmla="*/ 22582 h 454668"/>
              <a:gd name="connsiteX2" fmla="*/ 750919 w 750919"/>
              <a:gd name="connsiteY2" fmla="*/ 232392 h 454668"/>
              <a:gd name="connsiteX3" fmla="*/ 750916 w 750919"/>
              <a:gd name="connsiteY3" fmla="*/ 454666 h 454668"/>
              <a:gd name="connsiteX4" fmla="*/ 0 w 750919"/>
              <a:gd name="connsiteY4" fmla="*/ 454668 h 454668"/>
              <a:gd name="connsiteX5" fmla="*/ 432087 w 750919"/>
              <a:gd name="connsiteY5" fmla="*/ 22580 h 454668"/>
              <a:gd name="connsiteX6" fmla="*/ 486596 w 750919"/>
              <a:gd name="connsiteY6" fmla="*/ 0 h 454668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750919" h="454668">
                <a:moveTo>
                  <a:pt x="486596" y="0"/>
                </a:moveTo>
                <a:cubicBezTo>
                  <a:pt x="506324" y="1"/>
                  <a:pt x="526055" y="7528"/>
                  <a:pt x="541106" y="22582"/>
                </a:cubicBezTo>
                <a:lnTo>
                  <a:pt x="750919" y="232392"/>
                </a:lnTo>
                <a:lnTo>
                  <a:pt x="750916" y="454666"/>
                </a:lnTo>
                <a:lnTo>
                  <a:pt x="0" y="454668"/>
                </a:lnTo>
                <a:lnTo>
                  <a:pt x="432087" y="22580"/>
                </a:lnTo>
                <a:cubicBezTo>
                  <a:pt x="447140" y="7527"/>
                  <a:pt x="466869" y="2"/>
                  <a:pt x="486596" y="0"/>
                </a:cubicBezTo>
                <a:close/>
              </a:path>
            </a:pathLst>
          </a:custGeom>
          <a:solidFill>
            <a:schemeClr val="accent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lt1"/>
              </a:solidFill>
              <a:latin typeface="微软雅黑"/>
              <a:ea typeface="微软雅黑"/>
            </a:endParaRPr>
          </a:p>
        </p:txBody>
      </p:sp>
      <p:sp>
        <p:nvSpPr>
          <p:cNvPr id="13" name="Freeform 9"/>
          <p:cNvSpPr/>
          <p:nvPr>
            <p:custDataLst>
              <p:tags r:id="rId13"/>
            </p:custDataLst>
          </p:nvPr>
        </p:nvSpPr>
        <p:spPr>
          <a:xfrm>
            <a:off x="10477716" y="3105836"/>
            <a:ext cx="414630" cy="421904"/>
          </a:xfrm>
          <a:custGeom>
            <a:gdLst>
              <a:gd name="connsiteX0" fmla="*/ 440961 w 440961"/>
              <a:gd name="connsiteY0" fmla="*/ 0 h 448166"/>
              <a:gd name="connsiteX1" fmla="*/ 440961 w 440961"/>
              <a:gd name="connsiteY1" fmla="*/ 448166 h 448166"/>
              <a:gd name="connsiteX2" fmla="*/ 0 w 440961"/>
              <a:gd name="connsiteY2" fmla="*/ 448165 h 448166"/>
              <a:gd name="connsiteX3" fmla="*/ 15975 w 440961"/>
              <a:gd name="connsiteY3" fmla="*/ 409603 h 448166"/>
              <a:gd name="connsiteX4" fmla="*/ 408747 w 440961"/>
              <a:gd name="connsiteY4" fmla="*/ 16829 h 448166"/>
              <a:gd name="connsiteX5" fmla="*/ 431244 w 440961"/>
              <a:gd name="connsiteY5" fmla="*/ 1890 h 448166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40960" h="448166">
                <a:moveTo>
                  <a:pt x="440961" y="0"/>
                </a:moveTo>
                <a:lnTo>
                  <a:pt x="440961" y="448166"/>
                </a:lnTo>
                <a:lnTo>
                  <a:pt x="0" y="448165"/>
                </a:lnTo>
                <a:lnTo>
                  <a:pt x="15975" y="409603"/>
                </a:lnTo>
                <a:lnTo>
                  <a:pt x="408747" y="16829"/>
                </a:lnTo>
                <a:cubicBezTo>
                  <a:pt x="415388" y="10190"/>
                  <a:pt x="423058" y="5210"/>
                  <a:pt x="431244" y="189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lt1"/>
              </a:solidFill>
              <a:latin typeface="微软雅黑"/>
              <a:ea typeface="微软雅黑"/>
            </a:endParaRPr>
          </a:p>
        </p:txBody>
      </p:sp>
      <p:sp>
        <p:nvSpPr>
          <p:cNvPr id="14" name="任意多边形: 形状 8"/>
          <p:cNvSpPr/>
          <p:nvPr>
            <p:custDataLst>
              <p:tags r:id="rId14"/>
            </p:custDataLst>
          </p:nvPr>
        </p:nvSpPr>
        <p:spPr>
          <a:xfrm>
            <a:off x="6220846" y="2376233"/>
            <a:ext cx="1097679" cy="1151508"/>
          </a:xfrm>
          <a:custGeom>
            <a:gdLst>
              <a:gd name="connsiteX0" fmla="*/ 203998 w 1166811"/>
              <a:gd name="connsiteY0" fmla="*/ 0 h 1223961"/>
              <a:gd name="connsiteX1" fmla="*/ 1166811 w 1166811"/>
              <a:gd name="connsiteY1" fmla="*/ 0 h 1223961"/>
              <a:gd name="connsiteX2" fmla="*/ 1166811 w 1166811"/>
              <a:gd name="connsiteY2" fmla="*/ 1223961 h 1223961"/>
              <a:gd name="connsiteX3" fmla="*/ 203998 w 1166811"/>
              <a:gd name="connsiteY3" fmla="*/ 1223961 h 1223961"/>
              <a:gd name="connsiteX4" fmla="*/ 0 w 1166811"/>
              <a:gd name="connsiteY4" fmla="*/ 1019963 h 1223961"/>
              <a:gd name="connsiteX5" fmla="*/ 0 w 1166811"/>
              <a:gd name="connsiteY5" fmla="*/ 203998 h 1223961"/>
              <a:gd name="connsiteX6" fmla="*/ 203998 w 1166811"/>
              <a:gd name="connsiteY6" fmla="*/ 0 h 122396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166811" h="1223961">
                <a:moveTo>
                  <a:pt x="203998" y="0"/>
                </a:moveTo>
                <a:lnTo>
                  <a:pt x="1166811" y="0"/>
                </a:lnTo>
                <a:lnTo>
                  <a:pt x="1166811" y="1223961"/>
                </a:lnTo>
                <a:lnTo>
                  <a:pt x="203998" y="1223961"/>
                </a:lnTo>
                <a:cubicBezTo>
                  <a:pt x="91333" y="1223961"/>
                  <a:pt x="0" y="1132628"/>
                  <a:pt x="0" y="1019963"/>
                </a:cubicBezTo>
                <a:lnTo>
                  <a:pt x="0" y="203998"/>
                </a:lnTo>
                <a:cubicBezTo>
                  <a:pt x="0" y="91333"/>
                  <a:pt x="91333" y="0"/>
                  <a:pt x="203998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lt1"/>
              </a:solidFill>
              <a:latin typeface="微软雅黑"/>
              <a:ea typeface="微软雅黑"/>
            </a:endParaRPr>
          </a:p>
        </p:txBody>
      </p:sp>
      <p:sp>
        <p:nvSpPr>
          <p:cNvPr id="15" name="TextBox 21"/>
          <p:cNvSpPr txBox="1"/>
          <p:nvPr>
            <p:custDataLst>
              <p:tags r:id="rId15"/>
            </p:custDataLst>
          </p:nvPr>
        </p:nvSpPr>
        <p:spPr>
          <a:xfrm>
            <a:off x="7579669" y="2414786"/>
            <a:ext cx="2927871" cy="1054761"/>
          </a:xfrm>
          <a:prstGeom prst="rect">
            <a:avLst/>
          </a:prstGeom>
          <a:noFill/>
        </p:spPr>
        <p:txBody>
          <a:bodyPr wrap="square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2000" spc="120">
                <a:solidFill>
                  <a:schemeClr val="tx1"/>
                </a:solidFill>
                <a:uFillTx/>
                <a:latin typeface="微软雅黑"/>
                <a:ea typeface="微软雅黑"/>
              </a:rPr>
              <a:t>可显示牙齿、牙周、颌骨等结构的详细信息</a:t>
            </a:r>
            <a:endParaRPr lang="zh-CN" altLang="en-US" sz="2000" spc="120">
              <a:solidFill>
                <a:schemeClr val="tx1"/>
              </a:solidFill>
              <a:uFillTx/>
              <a:latin typeface="微软雅黑"/>
              <a:ea typeface="微软雅黑"/>
            </a:endParaRPr>
          </a:p>
        </p:txBody>
      </p:sp>
      <p:sp>
        <p:nvSpPr>
          <p:cNvPr id="16" name="序号1" descr="e7d195523061f1c08d347f6bf0421bdacd46f3c1815d51b81E1CE79090F8942429A56C6AE2B3163BABA1A3FCE285BEC4FF43A5085572A94AD2C0A17AE448F24FA68DD62479D8C0666FEB6710638384D2ED817A4F5797E348394E13AA4D405A6090FC5A3A108D834694539815BA3508E71FBEF5C49F4C764656C2053DD0B8FEA68254E67435733C3AA675A5DA722F51B5"/>
          <p:cNvSpPr txBox="1"/>
          <p:nvPr>
            <p:custDataLst>
              <p:tags r:id="rId16"/>
            </p:custDataLst>
          </p:nvPr>
        </p:nvSpPr>
        <p:spPr>
          <a:xfrm>
            <a:off x="6342325" y="2572636"/>
            <a:ext cx="935464" cy="799436"/>
          </a:xfrm>
          <a:prstGeom prst="rect">
            <a:avLst/>
          </a:prstGeom>
          <a:noFill/>
        </p:spPr>
        <p:txBody>
          <a:bodyPr wrap="square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4000" b="1" spc="300">
                <a:solidFill>
                  <a:schemeClr val="tx1"/>
                </a:solidFill>
                <a:latin typeface="微软雅黑"/>
                <a:ea typeface="微软雅黑"/>
                <a:cs typeface="Montserrat Black"/>
              </a:rPr>
              <a:t>02</a:t>
            </a:r>
            <a:endParaRPr lang="en-US" sz="4000" b="1" spc="300">
              <a:solidFill>
                <a:schemeClr val="tx1"/>
              </a:solidFill>
              <a:latin typeface="微软雅黑"/>
              <a:ea typeface="微软雅黑"/>
              <a:cs typeface="Montserrat Black"/>
            </a:endParaRPr>
          </a:p>
        </p:txBody>
      </p:sp>
      <p:sp>
        <p:nvSpPr>
          <p:cNvPr id="17" name="矩形: 圆角 3"/>
          <p:cNvSpPr/>
          <p:nvPr>
            <p:custDataLst>
              <p:tags r:id="rId17"/>
            </p:custDataLst>
          </p:nvPr>
        </p:nvSpPr>
        <p:spPr>
          <a:xfrm>
            <a:off x="1306004" y="3897949"/>
            <a:ext cx="4671501" cy="1151508"/>
          </a:xfrm>
          <a:prstGeom prst="roundRect">
            <a:avLst/>
          </a:prstGeom>
          <a:solidFill>
            <a:schemeClr val="accent1"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lt1"/>
              </a:solidFill>
              <a:latin typeface="微软雅黑"/>
              <a:ea typeface="微软雅黑"/>
            </a:endParaRPr>
          </a:p>
        </p:txBody>
      </p:sp>
      <p:sp>
        <p:nvSpPr>
          <p:cNvPr id="18" name="Freeform 8"/>
          <p:cNvSpPr/>
          <p:nvPr>
            <p:custDataLst>
              <p:tags r:id="rId18"/>
            </p:custDataLst>
          </p:nvPr>
        </p:nvSpPr>
        <p:spPr>
          <a:xfrm>
            <a:off x="5271178" y="4621733"/>
            <a:ext cx="706326" cy="427724"/>
          </a:xfrm>
          <a:custGeom>
            <a:gdLst>
              <a:gd name="connsiteX0" fmla="*/ 486596 w 750919"/>
              <a:gd name="connsiteY0" fmla="*/ 0 h 454668"/>
              <a:gd name="connsiteX1" fmla="*/ 541106 w 750919"/>
              <a:gd name="connsiteY1" fmla="*/ 22582 h 454668"/>
              <a:gd name="connsiteX2" fmla="*/ 750919 w 750919"/>
              <a:gd name="connsiteY2" fmla="*/ 232392 h 454668"/>
              <a:gd name="connsiteX3" fmla="*/ 750916 w 750919"/>
              <a:gd name="connsiteY3" fmla="*/ 454666 h 454668"/>
              <a:gd name="connsiteX4" fmla="*/ 0 w 750919"/>
              <a:gd name="connsiteY4" fmla="*/ 454668 h 454668"/>
              <a:gd name="connsiteX5" fmla="*/ 432087 w 750919"/>
              <a:gd name="connsiteY5" fmla="*/ 22580 h 454668"/>
              <a:gd name="connsiteX6" fmla="*/ 486596 w 750919"/>
              <a:gd name="connsiteY6" fmla="*/ 0 h 454668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750919" h="454668">
                <a:moveTo>
                  <a:pt x="486596" y="0"/>
                </a:moveTo>
                <a:cubicBezTo>
                  <a:pt x="506324" y="1"/>
                  <a:pt x="526055" y="7528"/>
                  <a:pt x="541106" y="22582"/>
                </a:cubicBezTo>
                <a:lnTo>
                  <a:pt x="750919" y="232392"/>
                </a:lnTo>
                <a:lnTo>
                  <a:pt x="750916" y="454666"/>
                </a:lnTo>
                <a:lnTo>
                  <a:pt x="0" y="454668"/>
                </a:lnTo>
                <a:lnTo>
                  <a:pt x="432087" y="22580"/>
                </a:lnTo>
                <a:cubicBezTo>
                  <a:pt x="447140" y="7527"/>
                  <a:pt x="466869" y="2"/>
                  <a:pt x="486596" y="0"/>
                </a:cubicBezTo>
                <a:close/>
              </a:path>
            </a:pathLst>
          </a:custGeom>
          <a:solidFill>
            <a:schemeClr val="accent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lt1"/>
              </a:solidFill>
              <a:latin typeface="微软雅黑"/>
              <a:ea typeface="微软雅黑"/>
            </a:endParaRPr>
          </a:p>
        </p:txBody>
      </p:sp>
      <p:sp>
        <p:nvSpPr>
          <p:cNvPr id="19" name="Freeform 9"/>
          <p:cNvSpPr/>
          <p:nvPr>
            <p:custDataLst>
              <p:tags r:id="rId19"/>
            </p:custDataLst>
          </p:nvPr>
        </p:nvSpPr>
        <p:spPr>
          <a:xfrm>
            <a:off x="5562873" y="4627553"/>
            <a:ext cx="414630" cy="421904"/>
          </a:xfrm>
          <a:custGeom>
            <a:gdLst>
              <a:gd name="connsiteX0" fmla="*/ 440961 w 440961"/>
              <a:gd name="connsiteY0" fmla="*/ 0 h 448166"/>
              <a:gd name="connsiteX1" fmla="*/ 440961 w 440961"/>
              <a:gd name="connsiteY1" fmla="*/ 448166 h 448166"/>
              <a:gd name="connsiteX2" fmla="*/ 0 w 440961"/>
              <a:gd name="connsiteY2" fmla="*/ 448165 h 448166"/>
              <a:gd name="connsiteX3" fmla="*/ 15975 w 440961"/>
              <a:gd name="connsiteY3" fmla="*/ 409603 h 448166"/>
              <a:gd name="connsiteX4" fmla="*/ 408747 w 440961"/>
              <a:gd name="connsiteY4" fmla="*/ 16829 h 448166"/>
              <a:gd name="connsiteX5" fmla="*/ 431244 w 440961"/>
              <a:gd name="connsiteY5" fmla="*/ 1890 h 448166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40960" h="448166">
                <a:moveTo>
                  <a:pt x="440961" y="0"/>
                </a:moveTo>
                <a:lnTo>
                  <a:pt x="440961" y="448166"/>
                </a:lnTo>
                <a:lnTo>
                  <a:pt x="0" y="448165"/>
                </a:lnTo>
                <a:lnTo>
                  <a:pt x="15975" y="409603"/>
                </a:lnTo>
                <a:lnTo>
                  <a:pt x="408747" y="16829"/>
                </a:lnTo>
                <a:cubicBezTo>
                  <a:pt x="415388" y="10190"/>
                  <a:pt x="423058" y="5210"/>
                  <a:pt x="431244" y="189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lt1"/>
              </a:solidFill>
              <a:latin typeface="微软雅黑"/>
              <a:ea typeface="微软雅黑"/>
            </a:endParaRPr>
          </a:p>
        </p:txBody>
      </p:sp>
      <p:sp>
        <p:nvSpPr>
          <p:cNvPr id="20" name="任意多边形: 形状 8"/>
          <p:cNvSpPr/>
          <p:nvPr>
            <p:custDataLst>
              <p:tags r:id="rId20"/>
            </p:custDataLst>
          </p:nvPr>
        </p:nvSpPr>
        <p:spPr>
          <a:xfrm>
            <a:off x="1306004" y="3897949"/>
            <a:ext cx="1097679" cy="1151508"/>
          </a:xfrm>
          <a:custGeom>
            <a:gdLst>
              <a:gd name="connsiteX0" fmla="*/ 203998 w 1166811"/>
              <a:gd name="connsiteY0" fmla="*/ 0 h 1223961"/>
              <a:gd name="connsiteX1" fmla="*/ 1166811 w 1166811"/>
              <a:gd name="connsiteY1" fmla="*/ 0 h 1223961"/>
              <a:gd name="connsiteX2" fmla="*/ 1166811 w 1166811"/>
              <a:gd name="connsiteY2" fmla="*/ 1223961 h 1223961"/>
              <a:gd name="connsiteX3" fmla="*/ 203998 w 1166811"/>
              <a:gd name="connsiteY3" fmla="*/ 1223961 h 1223961"/>
              <a:gd name="connsiteX4" fmla="*/ 0 w 1166811"/>
              <a:gd name="connsiteY4" fmla="*/ 1019963 h 1223961"/>
              <a:gd name="connsiteX5" fmla="*/ 0 w 1166811"/>
              <a:gd name="connsiteY5" fmla="*/ 203998 h 1223961"/>
              <a:gd name="connsiteX6" fmla="*/ 203998 w 1166811"/>
              <a:gd name="connsiteY6" fmla="*/ 0 h 122396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166811" h="1223961">
                <a:moveTo>
                  <a:pt x="203998" y="0"/>
                </a:moveTo>
                <a:lnTo>
                  <a:pt x="1166811" y="0"/>
                </a:lnTo>
                <a:lnTo>
                  <a:pt x="1166811" y="1223961"/>
                </a:lnTo>
                <a:lnTo>
                  <a:pt x="203998" y="1223961"/>
                </a:lnTo>
                <a:cubicBezTo>
                  <a:pt x="91333" y="1223961"/>
                  <a:pt x="0" y="1132628"/>
                  <a:pt x="0" y="1019963"/>
                </a:cubicBezTo>
                <a:lnTo>
                  <a:pt x="0" y="203998"/>
                </a:lnTo>
                <a:cubicBezTo>
                  <a:pt x="0" y="91333"/>
                  <a:pt x="91333" y="0"/>
                  <a:pt x="203998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lt1"/>
              </a:solidFill>
              <a:latin typeface="微软雅黑"/>
              <a:ea typeface="微软雅黑"/>
            </a:endParaRPr>
          </a:p>
        </p:txBody>
      </p:sp>
      <p:sp>
        <p:nvSpPr>
          <p:cNvPr id="21" name="TextBox 21"/>
          <p:cNvSpPr txBox="1"/>
          <p:nvPr>
            <p:custDataLst>
              <p:tags r:id="rId21"/>
            </p:custDataLst>
          </p:nvPr>
        </p:nvSpPr>
        <p:spPr>
          <a:xfrm>
            <a:off x="2664827" y="3936502"/>
            <a:ext cx="2927871" cy="1054761"/>
          </a:xfrm>
          <a:prstGeom prst="rect">
            <a:avLst/>
          </a:prstGeom>
          <a:noFill/>
        </p:spPr>
        <p:txBody>
          <a:bodyPr wrap="square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2000" spc="140">
                <a:solidFill>
                  <a:schemeClr val="tx1"/>
                </a:solidFill>
                <a:uFillTx/>
                <a:latin typeface="微软雅黑"/>
                <a:ea typeface="微软雅黑"/>
              </a:rPr>
              <a:t>可以观察到病变组织的形状、大小和位置</a:t>
            </a:r>
            <a:endParaRPr lang="zh-CN" altLang="en-US" sz="2000" spc="140">
              <a:solidFill>
                <a:schemeClr val="tx1"/>
              </a:solidFill>
              <a:uFillTx/>
              <a:latin typeface="微软雅黑"/>
              <a:ea typeface="微软雅黑"/>
            </a:endParaRPr>
          </a:p>
        </p:txBody>
      </p:sp>
      <p:sp>
        <p:nvSpPr>
          <p:cNvPr id="22" name="序号1" descr="e7d195523061f1c08d347f6bf0421bdacd46f3c1815d51b81E1CE79090F8942429A56C6AE2B3163BABA1A3FCE285BEC4FF43A5085572A94AD2C0A17AE448F24FA68DD62479D8C0666FEB6710638384D2ED817A4F5797E348394E13AA4D405A6090FC5A3A108D834694539815BA3508E71FBEF5C49F4C764656C2053DD0B8FEA68254E67435733C3AA675A5DA722F51B5"/>
          <p:cNvSpPr txBox="1"/>
          <p:nvPr>
            <p:custDataLst>
              <p:tags r:id="rId22"/>
            </p:custDataLst>
          </p:nvPr>
        </p:nvSpPr>
        <p:spPr>
          <a:xfrm>
            <a:off x="1427483" y="4094353"/>
            <a:ext cx="935464" cy="799436"/>
          </a:xfrm>
          <a:prstGeom prst="rect">
            <a:avLst/>
          </a:prstGeom>
          <a:noFill/>
        </p:spPr>
        <p:txBody>
          <a:bodyPr wrap="square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4000" b="1" spc="300">
                <a:solidFill>
                  <a:schemeClr val="tx1"/>
                </a:solidFill>
                <a:latin typeface="微软雅黑"/>
                <a:ea typeface="微软雅黑"/>
                <a:cs typeface="Montserrat Black"/>
              </a:rPr>
              <a:t>03</a:t>
            </a:r>
            <a:endParaRPr lang="en-US" sz="4000" b="1" spc="300">
              <a:solidFill>
                <a:schemeClr val="tx1"/>
              </a:solidFill>
              <a:latin typeface="微软雅黑"/>
              <a:ea typeface="微软雅黑"/>
              <a:cs typeface="Montserrat Black"/>
            </a:endParaRPr>
          </a:p>
        </p:txBody>
      </p:sp>
      <p:sp>
        <p:nvSpPr>
          <p:cNvPr id="23" name="矩形: 圆角 3"/>
          <p:cNvSpPr/>
          <p:nvPr>
            <p:custDataLst>
              <p:tags r:id="rId23"/>
            </p:custDataLst>
          </p:nvPr>
        </p:nvSpPr>
        <p:spPr>
          <a:xfrm>
            <a:off x="6220846" y="3897949"/>
            <a:ext cx="4671501" cy="1151508"/>
          </a:xfrm>
          <a:prstGeom prst="roundRect">
            <a:avLst/>
          </a:prstGeom>
          <a:solidFill>
            <a:schemeClr val="accent1"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lt1"/>
              </a:solidFill>
              <a:latin typeface="微软雅黑"/>
              <a:ea typeface="微软雅黑"/>
            </a:endParaRPr>
          </a:p>
        </p:txBody>
      </p:sp>
      <p:sp>
        <p:nvSpPr>
          <p:cNvPr id="24" name="Freeform 8"/>
          <p:cNvSpPr/>
          <p:nvPr>
            <p:custDataLst>
              <p:tags r:id="rId24"/>
            </p:custDataLst>
          </p:nvPr>
        </p:nvSpPr>
        <p:spPr>
          <a:xfrm>
            <a:off x="10186020" y="4621733"/>
            <a:ext cx="706326" cy="427724"/>
          </a:xfrm>
          <a:custGeom>
            <a:gdLst>
              <a:gd name="connsiteX0" fmla="*/ 486596 w 750919"/>
              <a:gd name="connsiteY0" fmla="*/ 0 h 454668"/>
              <a:gd name="connsiteX1" fmla="*/ 541106 w 750919"/>
              <a:gd name="connsiteY1" fmla="*/ 22582 h 454668"/>
              <a:gd name="connsiteX2" fmla="*/ 750919 w 750919"/>
              <a:gd name="connsiteY2" fmla="*/ 232392 h 454668"/>
              <a:gd name="connsiteX3" fmla="*/ 750916 w 750919"/>
              <a:gd name="connsiteY3" fmla="*/ 454666 h 454668"/>
              <a:gd name="connsiteX4" fmla="*/ 0 w 750919"/>
              <a:gd name="connsiteY4" fmla="*/ 454668 h 454668"/>
              <a:gd name="connsiteX5" fmla="*/ 432087 w 750919"/>
              <a:gd name="connsiteY5" fmla="*/ 22580 h 454668"/>
              <a:gd name="connsiteX6" fmla="*/ 486596 w 750919"/>
              <a:gd name="connsiteY6" fmla="*/ 0 h 454668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750919" h="454668">
                <a:moveTo>
                  <a:pt x="486596" y="0"/>
                </a:moveTo>
                <a:cubicBezTo>
                  <a:pt x="506324" y="1"/>
                  <a:pt x="526055" y="7528"/>
                  <a:pt x="541106" y="22582"/>
                </a:cubicBezTo>
                <a:lnTo>
                  <a:pt x="750919" y="232392"/>
                </a:lnTo>
                <a:lnTo>
                  <a:pt x="750916" y="454666"/>
                </a:lnTo>
                <a:lnTo>
                  <a:pt x="0" y="454668"/>
                </a:lnTo>
                <a:lnTo>
                  <a:pt x="432087" y="22580"/>
                </a:lnTo>
                <a:cubicBezTo>
                  <a:pt x="447140" y="7527"/>
                  <a:pt x="466869" y="2"/>
                  <a:pt x="486596" y="0"/>
                </a:cubicBezTo>
                <a:close/>
              </a:path>
            </a:pathLst>
          </a:custGeom>
          <a:solidFill>
            <a:schemeClr val="accent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lt1"/>
              </a:solidFill>
              <a:latin typeface="微软雅黑"/>
              <a:ea typeface="微软雅黑"/>
            </a:endParaRPr>
          </a:p>
        </p:txBody>
      </p:sp>
      <p:sp>
        <p:nvSpPr>
          <p:cNvPr id="25" name="Freeform 9"/>
          <p:cNvSpPr/>
          <p:nvPr>
            <p:custDataLst>
              <p:tags r:id="rId25"/>
            </p:custDataLst>
          </p:nvPr>
        </p:nvSpPr>
        <p:spPr>
          <a:xfrm>
            <a:off x="10477716" y="4627553"/>
            <a:ext cx="414630" cy="421904"/>
          </a:xfrm>
          <a:custGeom>
            <a:gdLst>
              <a:gd name="connsiteX0" fmla="*/ 440961 w 440961"/>
              <a:gd name="connsiteY0" fmla="*/ 0 h 448166"/>
              <a:gd name="connsiteX1" fmla="*/ 440961 w 440961"/>
              <a:gd name="connsiteY1" fmla="*/ 448166 h 448166"/>
              <a:gd name="connsiteX2" fmla="*/ 0 w 440961"/>
              <a:gd name="connsiteY2" fmla="*/ 448165 h 448166"/>
              <a:gd name="connsiteX3" fmla="*/ 15975 w 440961"/>
              <a:gd name="connsiteY3" fmla="*/ 409603 h 448166"/>
              <a:gd name="connsiteX4" fmla="*/ 408747 w 440961"/>
              <a:gd name="connsiteY4" fmla="*/ 16829 h 448166"/>
              <a:gd name="connsiteX5" fmla="*/ 431244 w 440961"/>
              <a:gd name="connsiteY5" fmla="*/ 1890 h 448166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40960" h="448166">
                <a:moveTo>
                  <a:pt x="440961" y="0"/>
                </a:moveTo>
                <a:lnTo>
                  <a:pt x="440961" y="448166"/>
                </a:lnTo>
                <a:lnTo>
                  <a:pt x="0" y="448165"/>
                </a:lnTo>
                <a:lnTo>
                  <a:pt x="15975" y="409603"/>
                </a:lnTo>
                <a:lnTo>
                  <a:pt x="408747" y="16829"/>
                </a:lnTo>
                <a:cubicBezTo>
                  <a:pt x="415388" y="10190"/>
                  <a:pt x="423058" y="5210"/>
                  <a:pt x="431244" y="189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lt1"/>
              </a:solidFill>
              <a:latin typeface="微软雅黑"/>
              <a:ea typeface="微软雅黑"/>
            </a:endParaRPr>
          </a:p>
        </p:txBody>
      </p:sp>
      <p:sp>
        <p:nvSpPr>
          <p:cNvPr id="26" name="任意多边形: 形状 8"/>
          <p:cNvSpPr/>
          <p:nvPr>
            <p:custDataLst>
              <p:tags r:id="rId26"/>
            </p:custDataLst>
          </p:nvPr>
        </p:nvSpPr>
        <p:spPr>
          <a:xfrm>
            <a:off x="6220846" y="3897949"/>
            <a:ext cx="1097679" cy="1151508"/>
          </a:xfrm>
          <a:custGeom>
            <a:gdLst>
              <a:gd name="connsiteX0" fmla="*/ 203998 w 1166811"/>
              <a:gd name="connsiteY0" fmla="*/ 0 h 1223961"/>
              <a:gd name="connsiteX1" fmla="*/ 1166811 w 1166811"/>
              <a:gd name="connsiteY1" fmla="*/ 0 h 1223961"/>
              <a:gd name="connsiteX2" fmla="*/ 1166811 w 1166811"/>
              <a:gd name="connsiteY2" fmla="*/ 1223961 h 1223961"/>
              <a:gd name="connsiteX3" fmla="*/ 203998 w 1166811"/>
              <a:gd name="connsiteY3" fmla="*/ 1223961 h 1223961"/>
              <a:gd name="connsiteX4" fmla="*/ 0 w 1166811"/>
              <a:gd name="connsiteY4" fmla="*/ 1019963 h 1223961"/>
              <a:gd name="connsiteX5" fmla="*/ 0 w 1166811"/>
              <a:gd name="connsiteY5" fmla="*/ 203998 h 1223961"/>
              <a:gd name="connsiteX6" fmla="*/ 203998 w 1166811"/>
              <a:gd name="connsiteY6" fmla="*/ 0 h 122396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166811" h="1223961">
                <a:moveTo>
                  <a:pt x="203998" y="0"/>
                </a:moveTo>
                <a:lnTo>
                  <a:pt x="1166811" y="0"/>
                </a:lnTo>
                <a:lnTo>
                  <a:pt x="1166811" y="1223961"/>
                </a:lnTo>
                <a:lnTo>
                  <a:pt x="203998" y="1223961"/>
                </a:lnTo>
                <a:cubicBezTo>
                  <a:pt x="91333" y="1223961"/>
                  <a:pt x="0" y="1132628"/>
                  <a:pt x="0" y="1019963"/>
                </a:cubicBezTo>
                <a:lnTo>
                  <a:pt x="0" y="203998"/>
                </a:lnTo>
                <a:cubicBezTo>
                  <a:pt x="0" y="91333"/>
                  <a:pt x="91333" y="0"/>
                  <a:pt x="203998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lt1"/>
              </a:solidFill>
              <a:latin typeface="微软雅黑"/>
              <a:ea typeface="微软雅黑"/>
            </a:endParaRPr>
          </a:p>
        </p:txBody>
      </p:sp>
      <p:sp>
        <p:nvSpPr>
          <p:cNvPr id="27" name="TextBox 21"/>
          <p:cNvSpPr txBox="1"/>
          <p:nvPr>
            <p:custDataLst>
              <p:tags r:id="rId27"/>
            </p:custDataLst>
          </p:nvPr>
        </p:nvSpPr>
        <p:spPr>
          <a:xfrm>
            <a:off x="7579669" y="3936502"/>
            <a:ext cx="2927871" cy="1054761"/>
          </a:xfrm>
          <a:prstGeom prst="rect">
            <a:avLst/>
          </a:prstGeom>
          <a:noFill/>
        </p:spPr>
        <p:txBody>
          <a:bodyPr wrap="square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2000" spc="140">
                <a:solidFill>
                  <a:schemeClr val="tx1"/>
                </a:solidFill>
                <a:uFillTx/>
                <a:latin typeface="微软雅黑"/>
                <a:ea typeface="微软雅黑"/>
              </a:rPr>
              <a:t>对于口腔疾病的诊断和治疗具有重要意义</a:t>
            </a:r>
            <a:endParaRPr lang="zh-CN" altLang="en-US" sz="2000" spc="140">
              <a:solidFill>
                <a:schemeClr val="tx1"/>
              </a:solidFill>
              <a:uFillTx/>
              <a:latin typeface="微软雅黑"/>
              <a:ea typeface="微软雅黑"/>
            </a:endParaRPr>
          </a:p>
        </p:txBody>
      </p:sp>
      <p:sp>
        <p:nvSpPr>
          <p:cNvPr id="28" name="序号1" descr="e7d195523061f1c08d347f6bf0421bdacd46f3c1815d51b81E1CE79090F8942429A56C6AE2B3163BABA1A3FCE285BEC4FF43A5085572A94AD2C0A17AE448F24FA68DD62479D8C0666FEB6710638384D2ED817A4F5797E348394E13AA4D405A6090FC5A3A108D834694539815BA3508E71FBEF5C49F4C764656C2053DD0B8FEA68254E67435733C3AA675A5DA722F51B5"/>
          <p:cNvSpPr txBox="1"/>
          <p:nvPr>
            <p:custDataLst>
              <p:tags r:id="rId28"/>
            </p:custDataLst>
          </p:nvPr>
        </p:nvSpPr>
        <p:spPr>
          <a:xfrm>
            <a:off x="6342325" y="4094353"/>
            <a:ext cx="935464" cy="799436"/>
          </a:xfrm>
          <a:prstGeom prst="rect">
            <a:avLst/>
          </a:prstGeom>
          <a:noFill/>
        </p:spPr>
        <p:txBody>
          <a:bodyPr wrap="square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4000" b="1" spc="300">
                <a:solidFill>
                  <a:schemeClr val="tx1"/>
                </a:solidFill>
                <a:latin typeface="微软雅黑"/>
                <a:ea typeface="微软雅黑"/>
                <a:cs typeface="Montserrat Black"/>
              </a:rPr>
              <a:t>04</a:t>
            </a:r>
            <a:endParaRPr lang="en-US" sz="4000" b="1" spc="300">
              <a:solidFill>
                <a:schemeClr val="tx1"/>
              </a:solidFill>
              <a:latin typeface="微软雅黑"/>
              <a:ea typeface="微软雅黑"/>
              <a:cs typeface="Montserrat Black"/>
            </a:endParaRPr>
          </a:p>
        </p:txBody>
      </p:sp>
    </p:spTree>
    <p:custDataLst>
      <p:tags r:id="rId30"/>
    </p:custDataLst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https://d.book118.com/878073041114006045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1*b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COLORFUL"/>
  <p:tag name="KSO_WM_UNIT_TYPE" val="b"/>
  <p:tag name="KSO_WM_UNIT_VALUE" val="17"/>
</p:tagLst>
</file>

<file path=ppt/tags/tag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添加文档标题"/>
  <p:tag name="KSO_WM_UNIT_TYPE" val="a"/>
  <p:tag name="KSO_WM_UNIT_VALUE" val="10"/>
</p:tagLst>
</file>

<file path=ppt/tags/tag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1*f*1"/>
  <p:tag name="KSO_WM_UNIT_INDEX" val="1"/>
  <p:tag name="KSO_WM_UNIT_LAYERLEVEL" val="1"/>
  <p:tag name="KSO_WM_UNIT_NOCLEAR" val="0"/>
  <p:tag name="KSO_WM_UNIT_PRESET_TEXT" val="汇报人：稻壳儿"/>
  <p:tag name="KSO_WM_UNIT_SUBTYPE" val="b"/>
  <p:tag name="KSO_WM_UNIT_TYPE" val="f"/>
  <p:tag name="KSO_WM_UNIT_VALUE" val="60"/>
</p:tagLst>
</file>

<file path=ppt/tags/tag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i*1"/>
  <p:tag name="KSO_WM_UNIT_INDEX" val="1"/>
  <p:tag name="KSO_WM_UNIT_LAYERLEVEL" val="1"/>
  <p:tag name="KSO_WM_UNIT_TYPE" val="i"/>
</p:tagLst>
</file>

<file path=ppt/tags/tag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  <p:tag name="KSO_WM_UNIT_PLACING_PICTURE_USER_VIEWPORT" val="{&quot;height&quot;:11337.500787401576,&quot;width&quot;:16076.451968503938}"/>
</p:tagLst>
</file>

<file path=ppt/tags/tag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2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添加标题"/>
  <p:tag name="KSO_WM_UNIT_TYPE" val="a"/>
  <p:tag name="KSO_WM_UNIT_VALUE" val="10"/>
</p:tagLst>
</file>

<file path=ppt/tags/tag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f*1"/>
  <p:tag name="KSO_WM_UNIT_INDEX" val="1"/>
  <p:tag name="KSO_WM_UNIT_LAYERLEVEL" val="1"/>
  <p:tag name="KSO_WM_UNIT_NOCLEAR" val="0"/>
  <p:tag name="KSO_WM_UNIT_PRESET_TEXT" val="单击此处编辑母版文本样式&#10;第二级&#10;第三级&#10;第四级&#10;第五级"/>
  <p:tag name="KSO_WM_UNIT_SUBTYPE" val="a"/>
  <p:tag name="KSO_WM_UNIT_TYPE" val="f"/>
  <p:tag name="KSO_WM_UNIT_VALUE" val="60"/>
</p:tagLst>
</file>

<file path=ppt/tags/tag1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1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1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1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14.xml><?xml version="1.0" encoding="utf-8"?>
<p:tagLst xmlns:p="http://schemas.openxmlformats.org/presentationml/2006/main">
  <p:tag name="KSO_WM_BEAUTIFY_FLAG" val="#wm#"/>
  <p:tag name="KSO_WM_TAG_VERSION" val="1.0"/>
  <p:tag name="KSO_WM_UNIT_COMPATIBLE" val="1"/>
  <p:tag name="KSO_WM_UNIT_CONTENT_GROUP_TYPE" val="contentchip"/>
  <p:tag name="KSO_WM_UNIT_DIAGRAM_ISNUMVISUAL" val="0"/>
  <p:tag name="KSO_WM_UNIT_DIAGRAM_ISREFERUNIT" val="0"/>
  <p:tag name="KSO_WM_UNIT_HIGHLIGHT" val="0"/>
  <p:tag name="KSO_WM_UNIT_ID" val="_3*e*1"/>
  <p:tag name="KSO_WM_UNIT_INDEX" val="1"/>
  <p:tag name="KSO_WM_UNIT_LAYERLEVEL" val="1"/>
  <p:tag name="KSO_WM_UNIT_NOCLEAR" val="0"/>
  <p:tag name="KSO_WM_UNIT_PRESET_TEXT" val="01"/>
  <p:tag name="KSO_WM_UNIT_TYPE" val="e"/>
  <p:tag name="KSO_WM_UNIT_VALUE" val="6"/>
</p:tagLst>
</file>

<file path=ppt/tags/tag1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3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添加章节标题"/>
  <p:tag name="KSO_WM_UNIT_TYPE" val="a"/>
  <p:tag name="KSO_WM_UNIT_VALUE" val="10"/>
</p:tagLst>
</file>

<file path=ppt/tags/tag1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1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1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1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1"/>
  <p:tag name="KSO_WM_UNIT_INDEX" val="1"/>
  <p:tag name="KSO_WM_UNIT_LAYERLEVEL" val="1"/>
  <p:tag name="KSO_WM_UNIT_TYPE" val="i"/>
</p:tagLst>
</file>

<file path=ppt/tags/tag2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  <p:tag name="KSO_WM_UNIT_PLACING_PICTURE_USER_VIEWPORT" val="{&quot;height&quot;:11337.500787401576,&quot;width&quot;:16076.451968503938}"/>
</p:tagLst>
</file>

<file path=ppt/tags/tag2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f*1"/>
  <p:tag name="KSO_WM_UNIT_INDEX" val="1"/>
  <p:tag name="KSO_WM_UNIT_LAYERLEVEL" val="1"/>
  <p:tag name="KSO_WM_UNIT_NOCLEAR" val="0"/>
  <p:tag name="KSO_WM_UNIT_PRESET_TEXT" val="单击此处编辑母版文本样式&#10;第二级&#10;第三级&#10;第四级&#10;第五级"/>
  <p:tag name="KSO_WM_UNIT_SUBTYPE" val="a"/>
  <p:tag name="KSO_WM_UNIT_TYPE" val="f"/>
  <p:tag name="KSO_WM_UNIT_VALUE" val="60"/>
</p:tagLst>
</file>

<file path=ppt/tags/tag2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f*2"/>
  <p:tag name="KSO_WM_UNIT_INDEX" val="2"/>
  <p:tag name="KSO_WM_UNIT_LAYERLEVEL" val="1"/>
  <p:tag name="KSO_WM_UNIT_NOCLEAR" val="0"/>
  <p:tag name="KSO_WM_UNIT_PRESET_TEXT" val="单击此处编辑母版文本样式&#10;第二级&#10;第三级&#10;第四级&#10;第五级"/>
  <p:tag name="KSO_WM_UNIT_SUBTYPE" val="a"/>
  <p:tag name="KSO_WM_UNIT_TYPE" val="f"/>
  <p:tag name="KSO_WM_UNIT_VALUE" val="60"/>
</p:tagLst>
</file>

<file path=ppt/tags/tag2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4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正文页-预设标题"/>
  <p:tag name="KSO_WM_UNIT_TYPE" val="a"/>
  <p:tag name="KSO_WM_UNIT_VALUE" val="10"/>
</p:tagLst>
</file>

<file path=ppt/tags/tag2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2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2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2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i*1"/>
  <p:tag name="KSO_WM_UNIT_INDEX" val="1"/>
  <p:tag name="KSO_WM_UNIT_LAYERLEVEL" val="1"/>
  <p:tag name="KSO_WM_UNIT_TYPE" val="i"/>
</p:tagLst>
</file>

<file path=ppt/tags/tag2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  <p:tag name="KSO_WM_UNIT_PLACING_PICTURE_USER_VIEWPORT" val="{&quot;height&quot;:11337.500787401576,&quot;width&quot;:16076.451968503938}"/>
</p:tagLst>
</file>

<file path=ppt/tags/tag2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f*1"/>
  <p:tag name="KSO_WM_UNIT_INDEX" val="1"/>
  <p:tag name="KSO_WM_UNIT_LAYERLEVEL" val="1"/>
  <p:tag name="KSO_WM_UNIT_NOCLEAR" val="0"/>
  <p:tag name="KSO_WM_UNIT_PRESET_TEXT" val="单击此处编辑母版文本样式&#10;第二级&#10;第三级&#10;第四级&#10;第五级"/>
  <p:tag name="KSO_WM_UNIT_SUBTYPE" val="a"/>
  <p:tag name="KSO_WM_UNIT_TYPE" val="f"/>
  <p:tag name="KSO_WM_UNIT_VALUE" val="60"/>
</p:tagLst>
</file>

<file path=ppt/tags/tag3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添加小标题"/>
  <p:tag name="KSO_WM_UNIT_TYPE" val="a"/>
  <p:tag name="KSO_WM_UNIT_VALUE" val="10"/>
</p:tagLst>
</file>

<file path=ppt/tags/tag3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f*2"/>
  <p:tag name="KSO_WM_UNIT_INDEX" val="2"/>
  <p:tag name="KSO_WM_UNIT_LAYERLEVEL" val="1"/>
  <p:tag name="KSO_WM_UNIT_NOCLEAR" val="0"/>
  <p:tag name="KSO_WM_UNIT_PRESET_TEXT" val="单击此处编辑母版文本样式&#10;第二级&#10;第三级&#10;第四级&#10;第五级"/>
  <p:tag name="KSO_WM_UNIT_SUBTYPE" val="a"/>
  <p:tag name="KSO_WM_UNIT_TYPE" val="f"/>
  <p:tag name="KSO_WM_UNIT_VALUE" val="60"/>
</p:tagLst>
</file>

<file path=ppt/tags/tag3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a*2"/>
  <p:tag name="KSO_WM_UNIT_INDEX" val="2"/>
  <p:tag name="KSO_WM_UNIT_ISCONTENTSTITLE" val="0"/>
  <p:tag name="KSO_WM_UNIT_ISNUMDGMTITLE" val="0"/>
  <p:tag name="KSO_WM_UNIT_LAYERLEVEL" val="1"/>
  <p:tag name="KSO_WM_UNIT_NOCLEAR" val="0"/>
  <p:tag name="KSO_WM_UNIT_PRESET_TEXT" val="添加小标题"/>
  <p:tag name="KSO_WM_UNIT_TYPE" val="a"/>
  <p:tag name="KSO_WM_UNIT_VALUE" val="10"/>
</p:tagLst>
</file>

<file path=ppt/tags/tag3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5*a*3"/>
  <p:tag name="KSO_WM_UNIT_INDEX" val="3"/>
  <p:tag name="KSO_WM_UNIT_ISCONTENTSTITLE" val="0"/>
  <p:tag name="KSO_WM_UNIT_ISNUMDGMTITLE" val="0"/>
  <p:tag name="KSO_WM_UNIT_LAYERLEVEL" val="1"/>
  <p:tag name="KSO_WM_UNIT_NOCLEAR" val="0"/>
  <p:tag name="KSO_WM_UNIT_PRESET_TEXT" val="正文页-预设标题"/>
  <p:tag name="KSO_WM_UNIT_TYPE" val="a"/>
  <p:tag name="KSO_WM_UNIT_VALUE" val="10"/>
</p:tagLst>
</file>

<file path=ppt/tags/tag3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3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3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3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3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b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CONTENTS"/>
  <p:tag name="KSO_WM_UNIT_TYPE" val="b"/>
  <p:tag name="KSO_WM_UNIT_VALUE" val="17"/>
</p:tagLst>
</file>

<file path=ppt/tags/tag3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a*1"/>
  <p:tag name="KSO_WM_UNIT_INDEX" val="1"/>
  <p:tag name="KSO_WM_UNIT_ISCONTENTSTITLE" val="1"/>
  <p:tag name="KSO_WM_UNIT_ISNUMDGMTITLE" val="0"/>
  <p:tag name="KSO_WM_UNIT_LAYERLEVEL" val="1"/>
  <p:tag name="KSO_WM_UNIT_NOCLEAR" val="0"/>
  <p:tag name="KSO_WM_UNIT_PRESET_TEXT" val="目录"/>
  <p:tag name="KSO_WM_UNIT_TYPE" val="a"/>
  <p:tag name="KSO_WM_UNIT_VALUE" val="10"/>
</p:tagLst>
</file>

<file path=ppt/tags/tag4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4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4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4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  <p:tag name="KSO_WM_UNIT_PLACING_PICTURE_USER_VIEWPORT" val="{&quot;height&quot;:11337.500787401576,&quot;width&quot;:16076.451968503938}"/>
</p:tagLst>
</file>

<file path=ppt/tags/tag4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  <p:tag name="KSO_WM_UNIT_PLACING_PICTURE_USER_VIEWPORT" val="{&quot;height&quot;:11337.500787401576,&quot;width&quot;:16076.451968503938}"/>
</p:tagLst>
</file>

<file path=ppt/tags/tag4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i*1"/>
  <p:tag name="KSO_WM_UNIT_INDEX" val="1"/>
  <p:tag name="KSO_WM_UNIT_LAYERLEVEL" val="1"/>
  <p:tag name="KSO_WM_UNIT_TYPE" val="i"/>
</p:tagLst>
</file>

<file path=ppt/tags/tag4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4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4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4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5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5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5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5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5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5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5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5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5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5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6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i*1"/>
  <p:tag name="KSO_WM_UNIT_INDEX" val="1"/>
  <p:tag name="KSO_WM_UNIT_LAYERLEVEL" val="1"/>
  <p:tag name="KSO_WM_UNIT_TYPE" val="i"/>
</p:tagLst>
</file>

<file path=ppt/tags/tag6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  <p:tag name="KSO_WM_UNIT_PLACING_PICTURE_USER_VIEWPORT" val="{&quot;height&quot;:11337.500787401576,&quot;width&quot;:16076.451968503938}"/>
</p:tagLst>
</file>

<file path=ppt/tags/tag6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  <p:tag name="KSO_WM_UNIT_PLACING_PICTURE_USER_VIEWPORT" val="{&quot;height&quot;:11337.500787401576,&quot;width&quot;:16076.451968503938}"/>
</p:tagLst>
</file>

<file path=ppt/tags/tag6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f*1"/>
  <p:tag name="KSO_WM_UNIT_INDEX" val="1"/>
  <p:tag name="KSO_WM_UNIT_LAYERLEVEL" val="1"/>
  <p:tag name="KSO_WM_UNIT_NOCLEAR" val="0"/>
  <p:tag name="KSO_WM_UNIT_PRESET_TEXT" val="单击此处编辑母版文本样式&#10;第二级&#10;第三级&#10;第四级&#10;第五级"/>
  <p:tag name="KSO_WM_UNIT_SUBTYPE" val="a"/>
  <p:tag name="KSO_WM_UNIT_TYPE" val="f"/>
  <p:tag name="KSO_WM_UNIT_VALUE" val="60"/>
</p:tagLst>
</file>

<file path=ppt/tags/tag6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6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6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6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6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1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感谢您的观看"/>
  <p:tag name="KSO_WM_UNIT_TYPE" val="a"/>
  <p:tag name="KSO_WM_UNIT_VALUE" val="10"/>
</p:tagLst>
</file>

<file path=ppt/tags/tag6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11*f*1"/>
  <p:tag name="KSO_WM_UNIT_INDEX" val="1"/>
  <p:tag name="KSO_WM_UNIT_LAYERLEVEL" val="1"/>
  <p:tag name="KSO_WM_UNIT_NOCLEAR" val="0"/>
  <p:tag name="KSO_WM_UNIT_PRESET_TEXT" val="汇报人：稻壳儿"/>
  <p:tag name="KSO_WM_UNIT_SUBTYPE" val="b"/>
  <p:tag name="KSO_WM_UNIT_TYPE" val="f"/>
  <p:tag name="KSO_WM_UNIT_VALUE" val="60"/>
</p:tagLst>
</file>

<file path=ppt/tags/tag7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7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7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73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2*i*1"/>
  <p:tag name="KSO_WM_UNIT_INDEX" val="1"/>
  <p:tag name="KSO_WM_UNIT_LAYERLEVEL" val="1"/>
  <p:tag name="KSO_WM_UNIT_TYPE" val="i"/>
</p:tagLst>
</file>

<file path=ppt/tags/tag74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2**"/>
  <p:tag name="KSO_WM_UNIT_LAYERLEVEL" val="1"/>
  <p:tag name="KSO_WM_UNIT_PLACING_PICTURE_USER_VIEWPORT" val="{&quot;height&quot;:11337.500787401576,&quot;width&quot;:16076.451968503938}"/>
</p:tagLst>
</file>

<file path=ppt/tags/tag75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12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正文页-预设标题"/>
  <p:tag name="KSO_WM_UNIT_TYPE" val="a"/>
  <p:tag name="KSO_WM_UNIT_VALUE" val="10"/>
</p:tagLst>
</file>

<file path=ppt/tags/tag76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2**"/>
  <p:tag name="KSO_WM_UNIT_LAYERLEVEL" val="1"/>
</p:tagLst>
</file>

<file path=ppt/tags/tag77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2**"/>
  <p:tag name="KSO_WM_UNIT_LAYERLEVEL" val="1"/>
</p:tagLst>
</file>

<file path=ppt/tags/tag78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2**"/>
  <p:tag name="KSO_WM_UNIT_LAYERLEVEL" val="1"/>
</p:tagLst>
</file>

<file path=ppt/tags/tag79.xml><?xml version="1.0" encoding="utf-8"?>
<p:tagLst xmlns:p="http://schemas.openxmlformats.org/presentationml/2006/main">
  <p:tag name="KSO_WM_BEAUTIFY_FLAG" val="#wm#"/>
  <p:tag name="KSO_WM_SLIDE_BACKGROUND_TYPE" val="frame"/>
  <p:tag name="KSO_WM_SLIDE_BK_DARK_LIGHT" val="1"/>
  <p:tag name="KSO_WM_TAG_VERSION" val="1.0"/>
  <p:tag name="KSO_WM_UNIT_BK_DARK_LIGHT" val="1"/>
  <p:tag name="KSO_WM_UNIT_COMPATIBLE" val="0"/>
  <p:tag name="KSO_WM_UNIT_DIAGRAM_ISNUMVISUAL" val="0"/>
  <p:tag name="KSO_WM_UNIT_DIAGRAM_ISREFERUNIT" val="0"/>
  <p:tag name="KSO_WM_UNIT_HIGHLIGHT" val="0"/>
  <p:tag name="KSO_WM_UNIT_ID" val="_13*i*1"/>
  <p:tag name="KSO_WM_UNIT_INDEX" val="1"/>
  <p:tag name="KSO_WM_UNIT_LAYERLEVEL" val="1"/>
  <p:tag name="KSO_WM_UNIT_SUBTYPE" val="h"/>
  <p:tag name="KSO_WM_UNIT_TYPE" val="i"/>
</p:tagLst>
</file>

<file path=ppt/tags/tag80.xml><?xml version="1.0" encoding="utf-8"?>
<p:tagLst xmlns:p="http://schemas.openxmlformats.org/presentationml/2006/main">
  <p:tag name="KSO_WM_BEAUTIFY_FLAG" val="#wm#"/>
  <p:tag name="KSO_WM_SLIDE_BACKGROUND_TYPE" val="frame"/>
  <p:tag name="KSO_WM_SLIDE_BK_DARK_LIGHT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3**"/>
  <p:tag name="KSO_WM_UNIT_LAYERLEVEL" val="1"/>
</p:tagLst>
</file>

<file path=ppt/tags/tag81.xml><?xml version="1.0" encoding="utf-8"?>
<p:tagLst xmlns:p="http://schemas.openxmlformats.org/presentationml/2006/main">
  <p:tag name="KSO_WM_BEAUTIFY_FLAG" val="#wm#"/>
  <p:tag name="KSO_WM_SLIDE_BACKGROUND_TYPE" val="frame"/>
  <p:tag name="KSO_WM_SLIDE_BK_DARK_LIGHT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3**"/>
  <p:tag name="KSO_WM_UNIT_LAYERLEVEL" val="1"/>
</p:tagLst>
</file>

<file path=ppt/tags/tag82.xml><?xml version="1.0" encoding="utf-8"?>
<p:tagLst xmlns:p="http://schemas.openxmlformats.org/presentationml/2006/main">
  <p:tag name="KSO_WM_BEAUTIFY_FLAG" val="#wm#"/>
  <p:tag name="KSO_WM_SLIDE_BACKGROUND_TYPE" val="frame"/>
  <p:tag name="KSO_WM_SLIDE_BK_DARK_LIGHT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3**"/>
  <p:tag name="KSO_WM_UNIT_LAYERLEVEL" val="1"/>
</p:tagLst>
</file>

<file path=ppt/tags/tag83.xml><?xml version="1.0" encoding="utf-8"?>
<p:tagLst xmlns:p="http://schemas.openxmlformats.org/presentationml/2006/main">
  <p:tag name="KSO_WM_BEAUTIFY_FLAG" val="#wm#"/>
  <p:tag name="KSO_WM_SLIDE_BACKGROUND_TYPE" val="frame"/>
  <p:tag name="KSO_WM_SLIDE_BK_DARK_LIGHT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3**"/>
  <p:tag name="KSO_WM_UNIT_LAYERLEVEL" val="1"/>
</p:tagLst>
</file>

<file path=ppt/tags/tag84.xml><?xml version="1.0" encoding="utf-8"?>
<p:tagLst xmlns:p="http://schemas.openxmlformats.org/presentationml/2006/main">
  <p:tag name="KSO_WM_BEAUTIFY_FLAG" val="#wm#"/>
  <p:tag name="KSO_WM_SLIDE_BACKGROUND_TYPE" val="frame"/>
  <p:tag name="KSO_WM_SLIDE_BK_DARK_LIGHT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3**"/>
  <p:tag name="KSO_WM_UNIT_LAYERLEVEL" val="1"/>
</p:tagLst>
</file>

<file path=ppt/tags/tag85.xml><?xml version="1.0" encoding="utf-8"?>
<p:tagLst xmlns:p="http://schemas.openxmlformats.org/presentationml/2006/main">
  <p:tag name="KSO_WM_BEAUTIFY_FLAG" val="#wm#"/>
  <p:tag name="KSO_WM_SLIDE_BACKGROUND_TYPE" val="leftRight"/>
  <p:tag name="KSO_WM_SLIDE_BK_DARK_LIGHT" val="1"/>
  <p:tag name="KSO_WM_TAG_VERSION" val="1.0"/>
  <p:tag name="KSO_WM_UNIT_BK_DARK_LIGHT" val="1"/>
  <p:tag name="KSO_WM_UNIT_COMPATIBLE" val="0"/>
  <p:tag name="KSO_WM_UNIT_DIAGRAM_ISNUMVISUAL" val="0"/>
  <p:tag name="KSO_WM_UNIT_DIAGRAM_ISREFERUNIT" val="0"/>
  <p:tag name="KSO_WM_UNIT_HIGHLIGHT" val="0"/>
  <p:tag name="KSO_WM_UNIT_ID" val="_14*i*1"/>
  <p:tag name="KSO_WM_UNIT_INDEX" val="1"/>
  <p:tag name="KSO_WM_UNIT_LAYERLEVEL" val="1"/>
  <p:tag name="KSO_WM_UNIT_SUBTYPE" val="h"/>
  <p:tag name="KSO_WM_UNIT_TYPE" val="i"/>
</p:tagLst>
</file>

<file path=ppt/tags/tag86.xml><?xml version="1.0" encoding="utf-8"?>
<p:tagLst xmlns:p="http://schemas.openxmlformats.org/presentationml/2006/main">
  <p:tag name="KSO_WM_BEAUTIFY_FLAG" val="#wm#"/>
  <p:tag name="KSO_WM_SLIDE_BACKGROUND_TYPE" val="leftRight"/>
  <p:tag name="KSO_WM_SLIDE_BK_DARK_LIGHT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4**"/>
  <p:tag name="KSO_WM_UNIT_LAYERLEVEL" val="1"/>
</p:tagLst>
</file>

<file path=ppt/tags/tag87.xml><?xml version="1.0" encoding="utf-8"?>
<p:tagLst xmlns:p="http://schemas.openxmlformats.org/presentationml/2006/main">
  <p:tag name="KSO_WM_BEAUTIFY_FLAG" val="#wm#"/>
  <p:tag name="KSO_WM_SLIDE_BACKGROUND_TYPE" val="leftRight"/>
  <p:tag name="KSO_WM_SLIDE_BK_DARK_LIGHT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4**"/>
  <p:tag name="KSO_WM_UNIT_LAYERLEVEL" val="1"/>
</p:tagLst>
</file>

<file path=ppt/tags/tag88.xml><?xml version="1.0" encoding="utf-8"?>
<p:tagLst xmlns:p="http://schemas.openxmlformats.org/presentationml/2006/main">
  <p:tag name="KSO_WM_BEAUTIFY_FLAG" val="#wm#"/>
  <p:tag name="KSO_WM_SLIDE_BACKGROUND_TYPE" val="leftRight"/>
  <p:tag name="KSO_WM_SLIDE_BK_DARK_LIGHT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4**"/>
  <p:tag name="KSO_WM_UNIT_LAYERLEVEL" val="1"/>
</p:tagLst>
</file>

<file path=ppt/tags/tag89.xml><?xml version="1.0" encoding="utf-8"?>
<p:tagLst xmlns:p="http://schemas.openxmlformats.org/presentationml/2006/main">
  <p:tag name="KSO_WM_BEAUTIFY_FLAG" val="#wm#"/>
  <p:tag name="KSO_WM_SLIDE_BACKGROUND_TYPE" val="leftRight"/>
  <p:tag name="KSO_WM_SLIDE_BK_DARK_LIGHT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4**"/>
  <p:tag name="KSO_WM_UNIT_LAYERLEVEL" val="1"/>
</p:tagLst>
</file>

<file path=ppt/tags/tag90.xml><?xml version="1.0" encoding="utf-8"?>
<p:tagLst xmlns:p="http://schemas.openxmlformats.org/presentationml/2006/main">
  <p:tag name="KSO_WM_BEAUTIFY_FLAG" val="#wm#"/>
  <p:tag name="KSO_WM_SLIDE_BACKGROUND_TYPE" val="leftRight"/>
  <p:tag name="KSO_WM_SLIDE_BK_DARK_LIGHT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4**"/>
  <p:tag name="KSO_WM_UNIT_LAYERLEVEL" val="1"/>
</p:tagLst>
</file>

<file path=ppt/tags/tag91.xml><?xml version="1.0" encoding="utf-8"?>
<p:tagLst xmlns:p="http://schemas.openxmlformats.org/presentationml/2006/main">
  <p:tag name="KSO_WM_BEAUTIFY_FLAG" val="#wm#"/>
  <p:tag name="KSO_WM_SLIDE_BACKGROUND_TYPE" val="leftRight"/>
  <p:tag name="KSO_WM_SLIDE_BK_DARK_LIGHT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4**"/>
  <p:tag name="KSO_WM_UNIT_LAYERLEVEL" val="1"/>
</p:tagLst>
</file>

<file path=ppt/tags/tag92.xml><?xml version="1.0" encoding="utf-8"?>
<p:tagLst xmlns:p="http://schemas.openxmlformats.org/presentationml/2006/main">
  <p:tag name="KSO_WM_BEAUTIFY_FLAG" val="#wm#"/>
  <p:tag name="KSO_WM_SLIDE_BACKGROUND_TYPE" val="topBottom"/>
  <p:tag name="KSO_WM_SLIDE_BK_DARK_LIGHT" val="1"/>
  <p:tag name="KSO_WM_TAG_VERSION" val="1.0"/>
  <p:tag name="KSO_WM_UNIT_BK_DARK_LIGHT" val="1"/>
  <p:tag name="KSO_WM_UNIT_COMPATIBLE" val="0"/>
  <p:tag name="KSO_WM_UNIT_DIAGRAM_ISNUMVISUAL" val="0"/>
  <p:tag name="KSO_WM_UNIT_DIAGRAM_ISREFERUNIT" val="0"/>
  <p:tag name="KSO_WM_UNIT_HIGHLIGHT" val="0"/>
  <p:tag name="KSO_WM_UNIT_ID" val="_15*i*1"/>
  <p:tag name="KSO_WM_UNIT_INDEX" val="1"/>
  <p:tag name="KSO_WM_UNIT_LAYERLEVEL" val="1"/>
  <p:tag name="KSO_WM_UNIT_SUBTYPE" val="h"/>
  <p:tag name="KSO_WM_UNIT_TYPE" val="i"/>
</p:tagLst>
</file>

<file path=ppt/tags/tag93.xml><?xml version="1.0" encoding="utf-8"?>
<p:tagLst xmlns:p="http://schemas.openxmlformats.org/presentationml/2006/main">
  <p:tag name="KSO_WM_BEAUTIFY_FLAG" val="#wm#"/>
  <p:tag name="KSO_WM_SLIDE_BACKGROUND_TYPE" val="topBottom"/>
  <p:tag name="KSO_WM_SLIDE_BK_DARK_LIGHT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5**"/>
  <p:tag name="KSO_WM_UNIT_LAYERLEVEL" val="1"/>
</p:tagLst>
</file>

<file path=ppt/tags/tag94.xml><?xml version="1.0" encoding="utf-8"?>
<p:tagLst xmlns:p="http://schemas.openxmlformats.org/presentationml/2006/main">
  <p:tag name="KSO_WM_BEAUTIFY_FLAG" val="#wm#"/>
  <p:tag name="KSO_WM_SLIDE_BACKGROUND_TYPE" val="topBottom"/>
  <p:tag name="KSO_WM_SLIDE_BK_DARK_LIGHT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5**"/>
  <p:tag name="KSO_WM_UNIT_LAYERLEVEL" val="1"/>
</p:tagLst>
</file>

<file path=ppt/tags/tag95.xml><?xml version="1.0" encoding="utf-8"?>
<p:tagLst xmlns:p="http://schemas.openxmlformats.org/presentationml/2006/main">
  <p:tag name="KSO_WM_BEAUTIFY_FLAG" val="#wm#"/>
  <p:tag name="KSO_WM_SLIDE_BACKGROUND_TYPE" val="topBottom"/>
  <p:tag name="KSO_WM_SLIDE_BK_DARK_LIGHT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5**"/>
  <p:tag name="KSO_WM_UNIT_LAYERLEVEL" val="1"/>
</p:tagLst>
</file>

<file path=ppt/tags/tag96.xml><?xml version="1.0" encoding="utf-8"?>
<p:tagLst xmlns:p="http://schemas.openxmlformats.org/presentationml/2006/main">
  <p:tag name="KSO_WM_BEAUTIFY_FLAG" val="#wm#"/>
  <p:tag name="KSO_WM_SLIDE_BACKGROUND_TYPE" val="topBottom"/>
  <p:tag name="KSO_WM_SLIDE_BK_DARK_LIGHT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5**"/>
  <p:tag name="KSO_WM_UNIT_LAYERLEVEL" val="1"/>
</p:tagLst>
</file>

<file path=ppt/tags/tag97.xml><?xml version="1.0" encoding="utf-8"?>
<p:tagLst xmlns:p="http://schemas.openxmlformats.org/presentationml/2006/main">
  <p:tag name="KSO_WM_BEAUTIFY_FLAG" val="#wm#"/>
  <p:tag name="KSO_WM_SLIDE_BACKGROUND_TYPE" val="topBottom"/>
  <p:tag name="KSO_WM_SLIDE_BK_DARK_LIGHT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5**"/>
  <p:tag name="KSO_WM_UNIT_LAYERLEVEL" val="1"/>
</p:tagLst>
</file>

<file path=ppt/tags/tag98.xml><?xml version="1.0" encoding="utf-8"?>
<p:tagLst xmlns:p="http://schemas.openxmlformats.org/presentationml/2006/main">
  <p:tag name="KSO_WM_BEAUTIFY_FLAG" val="#wm#"/>
  <p:tag name="KSO_WM_SLIDE_BACKGROUND_TYPE" val="topBottom"/>
  <p:tag name="KSO_WM_SLIDE_BK_DARK_LIGHT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5**"/>
  <p:tag name="KSO_WM_UNIT_LAYERLEVEL" val="1"/>
</p:tagLst>
</file>

<file path=ppt/tags/tag99.xml><?xml version="1.0" encoding="utf-8"?>
<p:tagLst xmlns:p="http://schemas.openxmlformats.org/presentationml/2006/main">
  <p:tag name="KSO_WM_BEAUTIFY_FLAG" val="#wm#"/>
  <p:tag name="KSO_WM_SLIDE_BACKGROUND_TYPE" val="bottomTop"/>
  <p:tag name="KSO_WM_SLIDE_BK_DARK_LIGHT" val="1"/>
  <p:tag name="KSO_WM_TAG_VERSION" val="1.0"/>
  <p:tag name="KSO_WM_UNIT_BK_DARK_LIGHT" val="1"/>
  <p:tag name="KSO_WM_UNIT_COMPATIBLE" val="0"/>
  <p:tag name="KSO_WM_UNIT_DIAGRAM_ISNUMVISUAL" val="0"/>
  <p:tag name="KSO_WM_UNIT_DIAGRAM_ISREFERUNIT" val="0"/>
  <p:tag name="KSO_WM_UNIT_HIGHLIGHT" val="0"/>
  <p:tag name="KSO_WM_UNIT_ID" val="_16*i*1"/>
  <p:tag name="KSO_WM_UNIT_INDEX" val="1"/>
  <p:tag name="KSO_WM_UNIT_LAYERLEVEL" val="1"/>
  <p:tag name="KSO_WM_UNIT_SUBTYPE" val="h"/>
  <p:tag name="KSO_WM_UNIT_TYPE" val="i"/>
</p:tagLst>
</file>

<file path=ppt/tags/tag100.xml><?xml version="1.0" encoding="utf-8"?>
<p:tagLst xmlns:p="http://schemas.openxmlformats.org/presentationml/2006/main">
  <p:tag name="KSO_WM_BEAUTIFY_FLAG" val="#wm#"/>
  <p:tag name="KSO_WM_SLIDE_BACKGROUND_TYPE" val="bottomTop"/>
  <p:tag name="KSO_WM_SLIDE_BK_DARK_LIGHT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6**"/>
  <p:tag name="KSO_WM_UNIT_LAYERLEVEL" val="1"/>
</p:tagLst>
</file>

<file path=ppt/tags/tag101.xml><?xml version="1.0" encoding="utf-8"?>
<p:tagLst xmlns:p="http://schemas.openxmlformats.org/presentationml/2006/main">
  <p:tag name="KSO_WM_BEAUTIFY_FLAG" val="#wm#"/>
  <p:tag name="KSO_WM_SLIDE_BACKGROUND_TYPE" val="bottomTop"/>
  <p:tag name="KSO_WM_SLIDE_BK_DARK_LIGHT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6**"/>
  <p:tag name="KSO_WM_UNIT_LAYERLEVEL" val="1"/>
</p:tagLst>
</file>

<file path=ppt/tags/tag102.xml><?xml version="1.0" encoding="utf-8"?>
<p:tagLst xmlns:p="http://schemas.openxmlformats.org/presentationml/2006/main">
  <p:tag name="KSO_WM_BEAUTIFY_FLAG" val="#wm#"/>
  <p:tag name="KSO_WM_SLIDE_BACKGROUND_TYPE" val="bottomTop"/>
  <p:tag name="KSO_WM_SLIDE_BK_DARK_LIGHT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6**"/>
  <p:tag name="KSO_WM_UNIT_LAYERLEVEL" val="1"/>
</p:tagLst>
</file>

<file path=ppt/tags/tag103.xml><?xml version="1.0" encoding="utf-8"?>
<p:tagLst xmlns:p="http://schemas.openxmlformats.org/presentationml/2006/main">
  <p:tag name="KSO_WM_BEAUTIFY_FLAG" val="#wm#"/>
  <p:tag name="KSO_WM_SLIDE_BACKGROUND_TYPE" val="bottomTop"/>
  <p:tag name="KSO_WM_SLIDE_BK_DARK_LIGHT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6**"/>
  <p:tag name="KSO_WM_UNIT_LAYERLEVEL" val="1"/>
</p:tagLst>
</file>

<file path=ppt/tags/tag104.xml><?xml version="1.0" encoding="utf-8"?>
<p:tagLst xmlns:p="http://schemas.openxmlformats.org/presentationml/2006/main">
  <p:tag name="KSO_WM_BEAUTIFY_FLAG" val="#wm#"/>
  <p:tag name="KSO_WM_SLIDE_BACKGROUND_TYPE" val="bottomTop"/>
  <p:tag name="KSO_WM_SLIDE_BK_DARK_LIGHT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6**"/>
  <p:tag name="KSO_WM_UNIT_LAYERLEVEL" val="1"/>
</p:tagLst>
</file>

<file path=ppt/tags/tag105.xml><?xml version="1.0" encoding="utf-8"?>
<p:tagLst xmlns:p="http://schemas.openxmlformats.org/presentationml/2006/main">
  <p:tag name="KSO_WM_BEAUTIFY_FLAG" val="#wm#"/>
  <p:tag name="KSO_WM_SLIDE_BACKGROUND_TYPE" val="bottomTop"/>
  <p:tag name="KSO_WM_SLIDE_BK_DARK_LIGHT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6**"/>
  <p:tag name="KSO_WM_UNIT_LAYERLEVEL" val="1"/>
</p:tagLst>
</file>

<file path=ppt/tags/tag106.xml><?xml version="1.0" encoding="utf-8"?>
<p:tagLst xmlns:p="http://schemas.openxmlformats.org/presentationml/2006/main">
  <p:tag name="KSO_WM_BEAUTIFY_FLAG" val="#wm#"/>
  <p:tag name="KSO_WM_SLIDE_BACKGROUND_TYPE" val="navigation"/>
  <p:tag name="KSO_WM_SLIDE_BK_DARK_LIGHT" val="1"/>
  <p:tag name="KSO_WM_TAG_VERSION" val="1.0"/>
  <p:tag name="KSO_WM_UNIT_BK_DARK_LIGHT" val="1"/>
  <p:tag name="KSO_WM_UNIT_COMPATIBLE" val="0"/>
  <p:tag name="KSO_WM_UNIT_DIAGRAM_ISNUMVISUAL" val="0"/>
  <p:tag name="KSO_WM_UNIT_DIAGRAM_ISREFERUNIT" val="0"/>
  <p:tag name="KSO_WM_UNIT_HIGHLIGHT" val="0"/>
  <p:tag name="KSO_WM_UNIT_ID" val="_17*i*1"/>
  <p:tag name="KSO_WM_UNIT_INDEX" val="1"/>
  <p:tag name="KSO_WM_UNIT_LAYERLEVEL" val="1"/>
  <p:tag name="KSO_WM_UNIT_SUBTYPE" val="h"/>
  <p:tag name="KSO_WM_UNIT_TYPE" val="i"/>
</p:tagLst>
</file>

<file path=ppt/tags/tag107.xml><?xml version="1.0" encoding="utf-8"?>
<p:tagLst xmlns:p="http://schemas.openxmlformats.org/presentationml/2006/main">
  <p:tag name="KSO_WM_BEAUTIFY_FLAG" val="#wm#"/>
  <p:tag name="KSO_WM_SLIDE_BACKGROUND_TYPE" val="navigation"/>
  <p:tag name="KSO_WM_SLIDE_BK_DARK_LIGHT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7**"/>
  <p:tag name="KSO_WM_UNIT_LAYERLEVEL" val="1"/>
</p:tagLst>
</file>

<file path=ppt/tags/tag108.xml><?xml version="1.0" encoding="utf-8"?>
<p:tagLst xmlns:p="http://schemas.openxmlformats.org/presentationml/2006/main">
  <p:tag name="KSO_WM_BEAUTIFY_FLAG" val="#wm#"/>
  <p:tag name="KSO_WM_SLIDE_BACKGROUND_TYPE" val="navigation"/>
  <p:tag name="KSO_WM_SLIDE_BK_DARK_LIGHT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7**"/>
  <p:tag name="KSO_WM_UNIT_LAYERLEVEL" val="1"/>
</p:tagLst>
</file>

<file path=ppt/tags/tag109.xml><?xml version="1.0" encoding="utf-8"?>
<p:tagLst xmlns:p="http://schemas.openxmlformats.org/presentationml/2006/main">
  <p:tag name="KSO_WM_BEAUTIFY_FLAG" val="#wm#"/>
  <p:tag name="KSO_WM_SLIDE_BACKGROUND_TYPE" val="navigation"/>
  <p:tag name="KSO_WM_SLIDE_BK_DARK_LIGHT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7**"/>
  <p:tag name="KSO_WM_UNIT_LAYERLEVEL" val="1"/>
</p:tagLst>
</file>

<file path=ppt/tags/tag110.xml><?xml version="1.0" encoding="utf-8"?>
<p:tagLst xmlns:p="http://schemas.openxmlformats.org/presentationml/2006/main">
  <p:tag name="KSO_WM_BEAUTIFY_FLAG" val="#wm#"/>
  <p:tag name="KSO_WM_SLIDE_BACKGROUND_TYPE" val="navigation"/>
  <p:tag name="KSO_WM_SLIDE_BK_DARK_LIGHT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7**"/>
  <p:tag name="KSO_WM_UNIT_LAYERLEVEL" val="1"/>
</p:tagLst>
</file>

<file path=ppt/tags/tag111.xml><?xml version="1.0" encoding="utf-8"?>
<p:tagLst xmlns:p="http://schemas.openxmlformats.org/presentationml/2006/main">
  <p:tag name="KSO_WM_BEAUTIFY_FLAG" val="#wm#"/>
  <p:tag name="KSO_WM_SLIDE_BACKGROUND_TYPE" val="navigation"/>
  <p:tag name="KSO_WM_SLIDE_BK_DARK_LIGHT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7**"/>
  <p:tag name="KSO_WM_UNIT_LAYERLEVEL" val="1"/>
</p:tagLst>
</file>

<file path=ppt/tags/tag112.xml><?xml version="1.0" encoding="utf-8"?>
<p:tagLst xmlns:p="http://schemas.openxmlformats.org/presentationml/2006/main">
  <p:tag name="KSO_WM_BEAUTIFY_FLAG" val="#wm#"/>
  <p:tag name="KSO_WM_SLIDE_BACKGROUND_TYPE" val="navigation"/>
  <p:tag name="KSO_WM_SLIDE_BK_DARK_LIGHT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7**"/>
  <p:tag name="KSO_WM_UNIT_LAYERLEVEL" val="1"/>
</p:tagLst>
</file>

<file path=ppt/tags/tag113.xml><?xml version="1.0" encoding="utf-8"?>
<p:tagLst xmlns:p="http://schemas.openxmlformats.org/presentationml/2006/main">
  <p:tag name="KSO_WM_BEAUTIFY_FLAG" val="#wm#"/>
  <p:tag name="KSO_WM_SLIDE_BACKGROUND_TYPE" val="navigation"/>
  <p:tag name="KSO_WM_SLIDE_BK_DARK_LIGHT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7**"/>
  <p:tag name="KSO_WM_UNIT_LAYERLEVEL" val="1"/>
</p:tagLst>
</file>

<file path=ppt/tags/tag114.xml><?xml version="1.0" encoding="utf-8"?>
<p:tagLst xmlns:p="http://schemas.openxmlformats.org/presentationml/2006/main">
  <p:tag name="KSO_WM_BEAUTIFY_FLAG" val="#wm#"/>
  <p:tag name="KSO_WM_SLIDE_BACKGROUND_TYPE" val="navigation"/>
  <p:tag name="KSO_WM_SLIDE_BK_DARK_LIGHT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7**"/>
  <p:tag name="KSO_WM_UNIT_LAYERLEVEL" val="1"/>
</p:tagLst>
</file>

<file path=ppt/tags/tag115.xml><?xml version="1.0" encoding="utf-8"?>
<p:tagLst xmlns:p="http://schemas.openxmlformats.org/presentationml/2006/main">
  <p:tag name="KSO_WM_BEAUTIFY_FLAG" val="#wm#"/>
  <p:tag name="KSO_WM_SLIDE_BACKGROUND_TYPE" val="belt"/>
  <p:tag name="KSO_WM_SLIDE_BK_DARK_LIGHT" val="1"/>
  <p:tag name="KSO_WM_TAG_VERSION" val="1.0"/>
  <p:tag name="KSO_WM_UNIT_BK_DARK_LIGHT" val="1"/>
  <p:tag name="KSO_WM_UNIT_COMPATIBLE" val="0"/>
  <p:tag name="KSO_WM_UNIT_DIAGRAM_ISNUMVISUAL" val="0"/>
  <p:tag name="KSO_WM_UNIT_DIAGRAM_ISREFERUNIT" val="0"/>
  <p:tag name="KSO_WM_UNIT_HIGHLIGHT" val="0"/>
  <p:tag name="KSO_WM_UNIT_ID" val="_18*i*1"/>
  <p:tag name="KSO_WM_UNIT_INDEX" val="1"/>
  <p:tag name="KSO_WM_UNIT_LAYERLEVEL" val="1"/>
  <p:tag name="KSO_WM_UNIT_SUBTYPE" val="h"/>
  <p:tag name="KSO_WM_UNIT_TYPE" val="i"/>
</p:tagLst>
</file>

<file path=ppt/tags/tag116.xml><?xml version="1.0" encoding="utf-8"?>
<p:tagLst xmlns:p="http://schemas.openxmlformats.org/presentationml/2006/main">
  <p:tag name="KSO_WM_BEAUTIFY_FLAG" val="#wm#"/>
  <p:tag name="KSO_WM_SLIDE_BACKGROUND_TYPE" val="belt"/>
  <p:tag name="KSO_WM_SLIDE_BK_DARK_LIGHT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8**"/>
  <p:tag name="KSO_WM_UNIT_LAYERLEVEL" val="1"/>
</p:tagLst>
</file>

<file path=ppt/tags/tag117.xml><?xml version="1.0" encoding="utf-8"?>
<p:tagLst xmlns:p="http://schemas.openxmlformats.org/presentationml/2006/main">
  <p:tag name="KSO_WM_BEAUTIFY_FLAG" val="#wm#"/>
  <p:tag name="KSO_WM_SLIDE_BACKGROUND_TYPE" val="belt"/>
  <p:tag name="KSO_WM_SLIDE_BK_DARK_LIGHT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8**"/>
  <p:tag name="KSO_WM_UNIT_LAYERLEVEL" val="1"/>
</p:tagLst>
</file>

<file path=ppt/tags/tag118.xml><?xml version="1.0" encoding="utf-8"?>
<p:tagLst xmlns:p="http://schemas.openxmlformats.org/presentationml/2006/main">
  <p:tag name="KSO_WM_BEAUTIFY_FLAG" val="#wm#"/>
  <p:tag name="KSO_WM_SLIDE_BACKGROUND_TYPE" val="belt"/>
  <p:tag name="KSO_WM_SLIDE_BK_DARK_LIGHT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8**"/>
  <p:tag name="KSO_WM_UNIT_LAYERLEVEL" val="1"/>
</p:tagLst>
</file>

<file path=ppt/tags/tag119.xml><?xml version="1.0" encoding="utf-8"?>
<p:tagLst xmlns:p="http://schemas.openxmlformats.org/presentationml/2006/main">
  <p:tag name="KSO_WM_BEAUTIFY_FLAG" val="#wm#"/>
  <p:tag name="KSO_WM_SLIDE_BACKGROUND_TYPE" val="belt"/>
  <p:tag name="KSO_WM_SLIDE_BK_DARK_LIGHT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8**"/>
  <p:tag name="KSO_WM_UNIT_LAYERLEVEL" val="1"/>
</p:tagLst>
</file>

<file path=ppt/tags/tag120.xml><?xml version="1.0" encoding="utf-8"?>
<p:tagLst xmlns:p="http://schemas.openxmlformats.org/presentationml/2006/main">
  <p:tag name="KSO_WM_BEAUTIFY_FLAG" val="#wm#"/>
  <p:tag name="KSO_WM_SLIDE_BACKGROUND_TYPE" val="belt"/>
  <p:tag name="KSO_WM_SLIDE_BK_DARK_LIGHT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8**"/>
  <p:tag name="KSO_WM_UNIT_LAYERLEVEL" val="1"/>
</p:tagLst>
</file>

<file path=ppt/tags/tag12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i*1"/>
  <p:tag name="KSO_WM_UNIT_INDEX" val="1"/>
  <p:tag name="KSO_WM_UNIT_LAYERLEVEL" val="1"/>
  <p:tag name="KSO_WM_UNIT_TYPE" val="i"/>
</p:tagLst>
</file>

<file path=ppt/tags/tag12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  <p:tag name="KSO_WM_UNIT_PLACING_PICTURE_USER_VIEWPORT" val="{&quot;height&quot;:11337.500787401576,&quot;width&quot;:16076.451968503938}"/>
</p:tagLst>
</file>

<file path=ppt/tags/tag123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838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0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正文页-预设标题"/>
  <p:tag name="KSO_WM_UNIT_TYPE" val="a"/>
  <p:tag name="KSO_WM_UNIT_VALUE" val="10"/>
</p:tagLst>
</file>

<file path=ppt/tags/tag12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12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12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127.xml><?xml version="1.0" encoding="utf-8"?>
<p:tagLst xmlns:p="http://schemas.openxmlformats.org/presentationml/2006/main">
  <p:tag name="KSO_WM_BEAUTIFY_FLAG" val="#wm#"/>
  <p:tag name="KSO_WM_SPECIAL_SOURCE" val="bdnull"/>
  <p:tag name="KSO_WM_TAG_VERSION" val="1.0"/>
  <p:tag name="KSO_WM_TEMPLATE_CATEGORY" val="custom"/>
  <p:tag name="KSO_WM_TEMPLATE_COLOR_TYPE" val="0"/>
  <p:tag name="KSO_WM_TEMPLATE_INDEX" val="20230838"/>
  <p:tag name="KSO_WM_TEMPLATE_MASTER_TYPE" val="1"/>
  <p:tag name="KSO_WM_TEMPLATE_SUBCATEGORY" val="29"/>
  <p:tag name="KSO_WM_TEMPLATE_THUMBS_INDEX" val="1、9"/>
</p:tagLst>
</file>

<file path=ppt/tags/tag128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838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custom20230838_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添加文档标题"/>
  <p:tag name="KSO_WM_UNIT_TEXT_FILL_FORE_SCHEMECOLOR_INDEX" val="14"/>
  <p:tag name="KSO_WM_UNIT_TEXT_FILL_FORE_SCHEMECOLOR_INDEX_BRIGHTNESS" val="0"/>
  <p:tag name="KSO_WM_UNIT_TEXT_FILL_TYPE" val="1"/>
  <p:tag name="KSO_WM_UNIT_TYPE" val="a"/>
  <p:tag name="KSO_WM_UNIT_VALUE" val="10"/>
</p:tagLst>
</file>

<file path=ppt/tags/tag129.xml><?xml version="1.0" encoding="utf-8"?>
<p:tagLst xmlns:p="http://schemas.openxmlformats.org/presentationml/2006/main">
  <p:tag name="KSO_WM_BEAUTIFY_FLAG" val="#wm#"/>
  <p:tag name="KSO_WM_SLIDE_CONTENT_AREA" val="{&quot;left&quot;:&quot;278.3&quot;,&quot;top&quot;:&quot;73.55&quot;,&quot;width&quot;:&quot;645.2&quot;,&quot;height&quot;:&quot;392.9&quot;}"/>
  <p:tag name="KSO_WM_SLIDE_ID" val="custom20230838_1"/>
  <p:tag name="KSO_WM_SLIDE_INDEX" val="1"/>
  <p:tag name="KSO_WM_SLIDE_ITEM_CNT" val="0"/>
  <p:tag name="KSO_WM_SLIDE_LAYOUT" val="a_b_f"/>
  <p:tag name="KSO_WM_SLIDE_LAYOUT_CNT" val="1_1_1"/>
  <p:tag name="KSO_WM_SLIDE_SUBTYPE" val="pureTxt"/>
  <p:tag name="KSO_WM_SLIDE_TYPE" val="title"/>
  <p:tag name="KSO_WM_SPECIAL_SOURCE" val="bdnull"/>
  <p:tag name="KSO_WM_TAG_VERSION" val="1.0"/>
  <p:tag name="KSO_WM_TEMPLATE_CATEGORY" val="custom"/>
  <p:tag name="KSO_WM_TEMPLATE_COLOR_TYPE" val="0"/>
  <p:tag name="KSO_WM_TEMPLATE_INDEX" val="20230838"/>
  <p:tag name="KSO_WM_TEMPLATE_MASTER_TYPE" val="1"/>
  <p:tag name="KSO_WM_TEMPLATE_SUBCATEGORY" val="0"/>
  <p:tag name="KSO_WM_TEMPLATE_THUMBS_INDEX" val="1、9"/>
</p:tagLst>
</file>

<file path=ppt/tags/tag130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838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custom20230838_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添加文档标题"/>
  <p:tag name="KSO_WM_UNIT_TEXT_FILL_FORE_SCHEMECOLOR_INDEX" val="14"/>
  <p:tag name="KSO_WM_UNIT_TEXT_FILL_FORE_SCHEMECOLOR_INDEX_BRIGHTNESS" val="0"/>
  <p:tag name="KSO_WM_UNIT_TEXT_FILL_TYPE" val="1"/>
  <p:tag name="KSO_WM_UNIT_TYPE" val="a"/>
  <p:tag name="KSO_WM_UNIT_VALUE" val="10"/>
</p:tagLst>
</file>

<file path=ppt/tags/tag131.xml><?xml version="1.0" encoding="utf-8"?>
<p:tagLst xmlns:p="http://schemas.openxmlformats.org/presentationml/2006/main">
  <p:tag name="KSO_WM_BEAUTIFY_FLAG" val="#wm#"/>
  <p:tag name="KSO_WM_SLIDE_CONTENT_AREA" val="{&quot;left&quot;:&quot;278.3&quot;,&quot;top&quot;:&quot;73.55&quot;,&quot;width&quot;:&quot;645.2&quot;,&quot;height&quot;:&quot;392.9&quot;}"/>
  <p:tag name="KSO_WM_SLIDE_ID" val="custom20230838_1"/>
  <p:tag name="KSO_WM_SLIDE_INDEX" val="1"/>
  <p:tag name="KSO_WM_SLIDE_ITEM_CNT" val="0"/>
  <p:tag name="KSO_WM_SLIDE_LAYOUT" val="a_b_f"/>
  <p:tag name="KSO_WM_SLIDE_LAYOUT_CNT" val="1_1_1"/>
  <p:tag name="KSO_WM_SLIDE_SUBTYPE" val="pureTxt"/>
  <p:tag name="KSO_WM_SLIDE_TYPE" val="title"/>
  <p:tag name="KSO_WM_SPECIAL_SOURCE" val="bdnull"/>
  <p:tag name="KSO_WM_TAG_VERSION" val="1.0"/>
  <p:tag name="KSO_WM_TEMPLATE_CATEGORY" val="custom"/>
  <p:tag name="KSO_WM_TEMPLATE_COLOR_TYPE" val="0"/>
  <p:tag name="KSO_WM_TEMPLATE_INDEX" val="20230838"/>
  <p:tag name="KSO_WM_TEMPLATE_MASTER_TYPE" val="1"/>
  <p:tag name="KSO_WM_TEMPLATE_SUBCATEGORY" val="0"/>
  <p:tag name="KSO_WM_TEMPLATE_THUMBS_INDEX" val="1、9"/>
</p:tagLst>
</file>

<file path=ppt/tags/tag132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838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custom20230838_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添加文档标题"/>
  <p:tag name="KSO_WM_UNIT_TEXT_FILL_FORE_SCHEMECOLOR_INDEX" val="14"/>
  <p:tag name="KSO_WM_UNIT_TEXT_FILL_FORE_SCHEMECOLOR_INDEX_BRIGHTNESS" val="0"/>
  <p:tag name="KSO_WM_UNIT_TEXT_FILL_TYPE" val="1"/>
  <p:tag name="KSO_WM_UNIT_TYPE" val="a"/>
  <p:tag name="KSO_WM_UNIT_VALUE" val="10"/>
</p:tagLst>
</file>

<file path=ppt/tags/tag133.xml><?xml version="1.0" encoding="utf-8"?>
<p:tagLst xmlns:p="http://schemas.openxmlformats.org/presentationml/2006/main">
  <p:tag name="KSO_WM_BEAUTIFY_FLAG" val="#wm#"/>
  <p:tag name="KSO_WM_SLIDE_CONTENT_AREA" val="{&quot;left&quot;:&quot;278.3&quot;,&quot;top&quot;:&quot;73.55&quot;,&quot;width&quot;:&quot;645.2&quot;,&quot;height&quot;:&quot;392.9&quot;}"/>
  <p:tag name="KSO_WM_SLIDE_ID" val="custom20230838_1"/>
  <p:tag name="KSO_WM_SLIDE_INDEX" val="1"/>
  <p:tag name="KSO_WM_SLIDE_ITEM_CNT" val="0"/>
  <p:tag name="KSO_WM_SLIDE_LAYOUT" val="a_b_f"/>
  <p:tag name="KSO_WM_SLIDE_LAYOUT_CNT" val="1_1_1"/>
  <p:tag name="KSO_WM_SLIDE_SUBTYPE" val="pureTxt"/>
  <p:tag name="KSO_WM_SLIDE_TYPE" val="title"/>
  <p:tag name="KSO_WM_SPECIAL_SOURCE" val="bdnull"/>
  <p:tag name="KSO_WM_TAG_VERSION" val="1.0"/>
  <p:tag name="KSO_WM_TEMPLATE_CATEGORY" val="custom"/>
  <p:tag name="KSO_WM_TEMPLATE_COLOR_TYPE" val="0"/>
  <p:tag name="KSO_WM_TEMPLATE_INDEX" val="20230838"/>
  <p:tag name="KSO_WM_TEMPLATE_MASTER_TYPE" val="1"/>
  <p:tag name="KSO_WM_TEMPLATE_SUBCATEGORY" val="0"/>
  <p:tag name="KSO_WM_TEMPLATE_THUMBS_INDEX" val="1、9"/>
</p:tagLst>
</file>

<file path=ppt/tags/tag134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13899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-0.25"/>
  <p:tag name="KSO_WM_UNIT_FILL_TYPE" val="1"/>
  <p:tag name="KSO_WM_UNIT_HIGHLIGHT" val="0"/>
  <p:tag name="KSO_WM_UNIT_ID" val="diagram20213899_1*l_i*147_1"/>
  <p:tag name="KSO_WM_UNIT_INDEX" val="147_1"/>
  <p:tag name="KSO_WM_UNIT_LAYERLEVEL" val="1_1"/>
  <p:tag name="KSO_WM_UNIT_TEXT_FILL_FORE_SCHEMECOLOR_INDEX" val="13"/>
  <p:tag name="KSO_WM_UNIT_TEXT_FILL_FORE_SCHEMECOLOR_INDEX_BRIGHTNESS" val="0"/>
  <p:tag name="KSO_WM_UNIT_TEXT_FILL_TYPE" val="1"/>
  <p:tag name="KSO_WM_UNIT_TYPE" val="l_i"/>
  <p:tag name="KSO_WM_UNIT_USESOURCEFORMAT_APPLY" val="1"/>
</p:tagLst>
</file>

<file path=ppt/tags/tag135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13899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-0.25"/>
  <p:tag name="KSO_WM_UNIT_FILL_TYPE" val="1"/>
  <p:tag name="KSO_WM_UNIT_HIGHLIGHT" val="0"/>
  <p:tag name="KSO_WM_UNIT_ID" val="diagram20213899_1*l_i*147_2"/>
  <p:tag name="KSO_WM_UNIT_INDEX" val="147_2"/>
  <p:tag name="KSO_WM_UNIT_LAYERLEVEL" val="1_1"/>
  <p:tag name="KSO_WM_UNIT_TEXT_FILL_FORE_SCHEMECOLOR_INDEX" val="13"/>
  <p:tag name="KSO_WM_UNIT_TEXT_FILL_FORE_SCHEMECOLOR_INDEX_BRIGHTNESS" val="0"/>
  <p:tag name="KSO_WM_UNIT_TEXT_FILL_TYPE" val="1"/>
  <p:tag name="KSO_WM_UNIT_TYPE" val="l_i"/>
  <p:tag name="KSO_WM_UNIT_USESOURCEFORMAT_APPLY" val="1"/>
</p:tagLst>
</file>

<file path=ppt/tags/tag136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13899"/>
  <p:tag name="KSO_WM_UNIT_COMPATIBLE" val="0"/>
  <p:tag name="KSO_WM_UNIT_DIAGRAM_ISNUMVISUAL" val="0"/>
  <p:tag name="KSO_WM_UNIT_DIAGRAM_ISREFERUNIT" val="0"/>
  <p:tag name="KSO_WM_UNIT_HIGHLIGHT" val="0"/>
  <p:tag name="KSO_WM_UNIT_ID" val="diagram20213899_1*l_i*147_3"/>
  <p:tag name="KSO_WM_UNIT_INDEX" val="147_3"/>
  <p:tag name="KSO_WM_UNIT_LAYERLEVEL" val="1_1"/>
  <p:tag name="KSO_WM_UNIT_TEXT_FILL_FORE_SCHEMECOLOR_INDEX" val="13"/>
  <p:tag name="KSO_WM_UNIT_TEXT_FILL_FORE_SCHEMECOLOR_INDEX_BRIGHTNESS" val="0"/>
  <p:tag name="KSO_WM_UNIT_TEXT_FILL_TYPE" val="1"/>
  <p:tag name="KSO_WM_UNIT_TYPE" val="l_i"/>
  <p:tag name="KSO_WM_UNIT_USESOURCEFORMAT_APPLY" val="1"/>
</p:tagLst>
</file>

<file path=ppt/tags/tag137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13899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13899_1*l_i*147_4"/>
  <p:tag name="KSO_WM_UNIT_INDEX" val="147_4"/>
  <p:tag name="KSO_WM_UNIT_LAYERLEVEL" val="1_1"/>
  <p:tag name="KSO_WM_UNIT_TEXT_FILL_FORE_SCHEMECOLOR_INDEX" val="13"/>
  <p:tag name="KSO_WM_UNIT_TEXT_FILL_FORE_SCHEMECOLOR_INDEX_BRIGHTNESS" val="0"/>
  <p:tag name="KSO_WM_UNIT_TEXT_FILL_TYPE" val="1"/>
  <p:tag name="KSO_WM_UNIT_TYPE" val="l_i"/>
  <p:tag name="KSO_WM_UNIT_USESOURCEFORMAT_APPLY" val="1"/>
</p:tagLst>
</file>

<file path=ppt/tags/tag138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13899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13899_1*l_i*147_5"/>
  <p:tag name="KSO_WM_UNIT_INDEX" val="147_5"/>
  <p:tag name="KSO_WM_UNIT_LAYERLEVEL" val="1_1"/>
  <p:tag name="KSO_WM_UNIT_TEXT_FILL_FORE_SCHEMECOLOR_INDEX" val="13"/>
  <p:tag name="KSO_WM_UNIT_TEXT_FILL_FORE_SCHEMECOLOR_INDEX_BRIGHTNESS" val="0"/>
  <p:tag name="KSO_WM_UNIT_TEXT_FILL_TYPE" val="1"/>
  <p:tag name="KSO_WM_UNIT_TYPE" val="l_i"/>
  <p:tag name="KSO_WM_UNIT_USESOURCEFORMAT_APPLY" val="1"/>
</p:tagLst>
</file>

<file path=ppt/tags/tag139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13899"/>
  <p:tag name="KSO_WM_UNIT_COMPATIBLE" val="0"/>
  <p:tag name="KSO_WM_UNIT_DIAGRAM_ISNUMVISUAL" val="0"/>
  <p:tag name="KSO_WM_UNIT_DIAGRAM_ISREFERUNIT" val="0"/>
  <p:tag name="KSO_WM_UNIT_FILL_FORE_SCHEMECOLOR_INDEX" val="9"/>
  <p:tag name="KSO_WM_UNIT_FILL_FORE_SCHEMECOLOR_INDEX_BRIGHTNESS" val="0"/>
  <p:tag name="KSO_WM_UNIT_FILL_TYPE" val="1"/>
  <p:tag name="KSO_WM_UNIT_HIGHLIGHT" val="0"/>
  <p:tag name="KSO_WM_UNIT_ID" val="diagram20213899_1*l_h_i*147_4_1"/>
  <p:tag name="KSO_WM_UNIT_INDEX" val="147_4_1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1"/>
</p:tagLst>
</file>

<file path=ppt/tags/tag140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13899"/>
  <p:tag name="KSO_WM_UNIT_COMPATIBLE" val="0"/>
  <p:tag name="KSO_WM_UNIT_DIAGRAM_ISNUMVISUAL" val="0"/>
  <p:tag name="KSO_WM_UNIT_DIAGRAM_ISREFERUNIT" val="0"/>
  <p:tag name="KSO_WM_UNIT_FILL_FORE_SCHEMECOLOR_INDEX" val="8"/>
  <p:tag name="KSO_WM_UNIT_FILL_FORE_SCHEMECOLOR_INDEX_BRIGHTNESS" val="0"/>
  <p:tag name="KSO_WM_UNIT_FILL_TYPE" val="1"/>
  <p:tag name="KSO_WM_UNIT_HIGHLIGHT" val="0"/>
  <p:tag name="KSO_WM_UNIT_ID" val="diagram20213899_1*l_h_i*147_3_1"/>
  <p:tag name="KSO_WM_UNIT_INDEX" val="147_3_1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1"/>
</p:tagLst>
</file>

<file path=ppt/tags/tag141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13899"/>
  <p:tag name="KSO_WM_UNIT_COMPATIBLE" val="0"/>
  <p:tag name="KSO_WM_UNIT_DIAGRAM_ISNUMVISUAL" val="0"/>
  <p:tag name="KSO_WM_UNIT_DIAGRAM_ISREFERUNIT" val="0"/>
  <p:tag name="KSO_WM_UNIT_FILL_FORE_SCHEMECOLOR_INDEX" val="7"/>
  <p:tag name="KSO_WM_UNIT_FILL_FORE_SCHEMECOLOR_INDEX_BRIGHTNESS" val="0"/>
  <p:tag name="KSO_WM_UNIT_FILL_TYPE" val="1"/>
  <p:tag name="KSO_WM_UNIT_HIGHLIGHT" val="0"/>
  <p:tag name="KSO_WM_UNIT_ID" val="diagram20213899_1*l_h_i*147_2_1"/>
  <p:tag name="KSO_WM_UNIT_INDEX" val="147_2_1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1"/>
</p:tagLst>
</file>

<file path=ppt/tags/tag142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13899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"/>
  <p:tag name="KSO_WM_UNIT_FILL_TYPE" val="1"/>
  <p:tag name="KSO_WM_UNIT_HIGHLIGHT" val="0"/>
  <p:tag name="KSO_WM_UNIT_ID" val="diagram20213899_1*l_h_i*147_1_1"/>
  <p:tag name="KSO_WM_UNIT_INDEX" val="147_1_1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1"/>
</p:tagLst>
</file>

<file path=ppt/tags/tag143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13899"/>
  <p:tag name="KSO_WM_UNIT_COMPATIBLE" val="0"/>
  <p:tag name="KSO_WM_UNIT_DIAGRAM_ISNUMVISUAL" val="0"/>
  <p:tag name="KSO_WM_UNIT_DIAGRAM_ISREFERUNIT" val="0"/>
  <p:tag name="KSO_WM_UNIT_HIGHLIGHT" val="0"/>
  <p:tag name="KSO_WM_UNIT_ID" val="diagram20213899_1*l_h_f*147_1_1"/>
  <p:tag name="KSO_WM_UNIT_INDEX" val="147_1_1"/>
  <p:tag name="KSO_WM_UNIT_LAYERLEVEL" val="1_1_1"/>
  <p:tag name="KSO_WM_UNIT_NOCLEAR" val="0"/>
  <p:tag name="KSO_WM_UNIT_PRESET_TEXT" val="单击此处输入你的正文，文字是您思想的提炼"/>
  <p:tag name="KSO_WM_UNIT_SUBTYPE" val="a"/>
  <p:tag name="KSO_WM_UNIT_TEXT_FILL_FORE_SCHEMECOLOR_INDEX" val="13"/>
  <p:tag name="KSO_WM_UNIT_TEXT_FILL_FORE_SCHEMECOLOR_INDEX_BRIGHTNESS" val="0.25"/>
  <p:tag name="KSO_WM_UNIT_TEXT_FILL_TYPE" val="1"/>
  <p:tag name="KSO_WM_UNIT_TYPE" val="l_h_f"/>
  <p:tag name="KSO_WM_UNIT_USESOURCEFORMAT_APPLY" val="1"/>
  <p:tag name="KSO_WM_UNIT_VALUE" val="44"/>
</p:tagLst>
</file>

<file path=ppt/tags/tag144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13899"/>
  <p:tag name="KSO_WM_UNIT_COMPATIBLE" val="0"/>
  <p:tag name="KSO_WM_UNIT_DIAGRAM_ISNUMVISUAL" val="0"/>
  <p:tag name="KSO_WM_UNIT_DIAGRAM_ISREFERUNIT" val="0"/>
  <p:tag name="KSO_WM_UNIT_HIGHLIGHT" val="0"/>
  <p:tag name="KSO_WM_UNIT_ID" val="diagram20213899_1*l_h_f*147_2_1"/>
  <p:tag name="KSO_WM_UNIT_INDEX" val="147_2_1"/>
  <p:tag name="KSO_WM_UNIT_LAYERLEVEL" val="1_1_1"/>
  <p:tag name="KSO_WM_UNIT_NOCLEAR" val="0"/>
  <p:tag name="KSO_WM_UNIT_PRESET_TEXT" val="单击此处输入你的正文，文字是您思想的提炼"/>
  <p:tag name="KSO_WM_UNIT_SUBTYPE" val="a"/>
  <p:tag name="KSO_WM_UNIT_TEXT_FILL_FORE_SCHEMECOLOR_INDEX" val="13"/>
  <p:tag name="KSO_WM_UNIT_TEXT_FILL_FORE_SCHEMECOLOR_INDEX_BRIGHTNESS" val="0.25"/>
  <p:tag name="KSO_WM_UNIT_TEXT_FILL_TYPE" val="1"/>
  <p:tag name="KSO_WM_UNIT_TYPE" val="l_h_f"/>
  <p:tag name="KSO_WM_UNIT_USESOURCEFORMAT_APPLY" val="1"/>
  <p:tag name="KSO_WM_UNIT_VALUE" val="44"/>
</p:tagLst>
</file>

<file path=ppt/tags/tag145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13899"/>
  <p:tag name="KSO_WM_UNIT_COMPATIBLE" val="0"/>
  <p:tag name="KSO_WM_UNIT_DIAGRAM_ISNUMVISUAL" val="0"/>
  <p:tag name="KSO_WM_UNIT_DIAGRAM_ISREFERUNIT" val="0"/>
  <p:tag name="KSO_WM_UNIT_HIGHLIGHT" val="0"/>
  <p:tag name="KSO_WM_UNIT_ID" val="diagram20213899_1*l_h_f*147_3_1"/>
  <p:tag name="KSO_WM_UNIT_INDEX" val="147_3_1"/>
  <p:tag name="KSO_WM_UNIT_LAYERLEVEL" val="1_1_1"/>
  <p:tag name="KSO_WM_UNIT_NOCLEAR" val="0"/>
  <p:tag name="KSO_WM_UNIT_PRESET_TEXT" val="单击此处输入你的正文，文字是您思想的提炼"/>
  <p:tag name="KSO_WM_UNIT_SUBTYPE" val="a"/>
  <p:tag name="KSO_WM_UNIT_TEXT_FILL_FORE_SCHEMECOLOR_INDEX" val="13"/>
  <p:tag name="KSO_WM_UNIT_TEXT_FILL_FORE_SCHEMECOLOR_INDEX_BRIGHTNESS" val="0.25"/>
  <p:tag name="KSO_WM_UNIT_TEXT_FILL_TYPE" val="1"/>
  <p:tag name="KSO_WM_UNIT_TYPE" val="l_h_f"/>
  <p:tag name="KSO_WM_UNIT_USESOURCEFORMAT_APPLY" val="1"/>
  <p:tag name="KSO_WM_UNIT_VALUE" val="44"/>
</p:tagLst>
</file>

<file path=ppt/tags/tag146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13899"/>
  <p:tag name="KSO_WM_UNIT_COMPATIBLE" val="0"/>
  <p:tag name="KSO_WM_UNIT_DIAGRAM_ISNUMVISUAL" val="0"/>
  <p:tag name="KSO_WM_UNIT_DIAGRAM_ISREFERUNIT" val="0"/>
  <p:tag name="KSO_WM_UNIT_HIGHLIGHT" val="0"/>
  <p:tag name="KSO_WM_UNIT_ID" val="diagram20213899_1*l_h_f*147_4_1"/>
  <p:tag name="KSO_WM_UNIT_INDEX" val="147_4_1"/>
  <p:tag name="KSO_WM_UNIT_LAYERLEVEL" val="1_1_1"/>
  <p:tag name="KSO_WM_UNIT_NOCLEAR" val="0"/>
  <p:tag name="KSO_WM_UNIT_PRESET_TEXT" val="单击此处输入你的正文，文字是您思想的提炼"/>
  <p:tag name="KSO_WM_UNIT_SUBTYPE" val="a"/>
  <p:tag name="KSO_WM_UNIT_TEXT_FILL_FORE_SCHEMECOLOR_INDEX" val="13"/>
  <p:tag name="KSO_WM_UNIT_TEXT_FILL_FORE_SCHEMECOLOR_INDEX_BRIGHTNESS" val="0.25"/>
  <p:tag name="KSO_WM_UNIT_TEXT_FILL_TYPE" val="1"/>
  <p:tag name="KSO_WM_UNIT_TYPE" val="l_h_f"/>
  <p:tag name="KSO_WM_UNIT_USESOURCEFORMAT_APPLY" val="1"/>
  <p:tag name="KSO_WM_UNIT_VALUE" val="44"/>
</p:tagLst>
</file>

<file path=ppt/tags/tag147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13899"/>
  <p:tag name="KSO_WM_UNIT_COMPATIBLE" val="0"/>
  <p:tag name="KSO_WM_UNIT_DIAGRAM_ISNUMVISUAL" val="0"/>
  <p:tag name="KSO_WM_UNIT_DIAGRAM_ISREFERUNIT" val="0"/>
  <p:tag name="KSO_WM_UNIT_FILL_FORE_SCHEMECOLOR_INDEX" val="14"/>
  <p:tag name="KSO_WM_UNIT_FILL_FORE_SCHEMECOLOR_INDEX_BRIGHTNESS" val="0"/>
  <p:tag name="KSO_WM_UNIT_FILL_TYPE" val="1"/>
  <p:tag name="KSO_WM_UNIT_HIGHLIGHT" val="0"/>
  <p:tag name="KSO_WM_UNIT_ID" val="diagram20213899_1*l_h_x*147_1_1"/>
  <p:tag name="KSO_WM_UNIT_INDEX" val="147_1_1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x"/>
  <p:tag name="KSO_WM_UNIT_USESOURCEFORMAT_APPLY" val="1"/>
  <p:tag name="KSO_WM_UNIT_VALUE" val="114*114"/>
</p:tagLst>
</file>

<file path=ppt/tags/tag148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13899"/>
  <p:tag name="KSO_WM_UNIT_COMPATIBLE" val="0"/>
  <p:tag name="KSO_WM_UNIT_DIAGRAM_ISNUMVISUAL" val="0"/>
  <p:tag name="KSO_WM_UNIT_DIAGRAM_ISREFERUNIT" val="0"/>
  <p:tag name="KSO_WM_UNIT_FILL_FORE_SCHEMECOLOR_INDEX" val="14"/>
  <p:tag name="KSO_WM_UNIT_FILL_FORE_SCHEMECOLOR_INDEX_BRIGHTNESS" val="0"/>
  <p:tag name="KSO_WM_UNIT_FILL_TYPE" val="1"/>
  <p:tag name="KSO_WM_UNIT_HIGHLIGHT" val="0"/>
  <p:tag name="KSO_WM_UNIT_ID" val="diagram20213899_1*l_h_x*147_2_1"/>
  <p:tag name="KSO_WM_UNIT_INDEX" val="147_2_1"/>
  <p:tag name="KSO_WM_UNIT_LAYERLEVEL" val="1_1_1"/>
  <p:tag name="KSO_WM_UNIT_TYPE" val="l_h_x"/>
  <p:tag name="KSO_WM_UNIT_USESOURCEFORMAT_APPLY" val="1"/>
  <p:tag name="KSO_WM_UNIT_VALUE" val="101*103"/>
</p:tagLst>
</file>

<file path=ppt/tags/tag149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13899"/>
  <p:tag name="KSO_WM_UNIT_COMPATIBLE" val="0"/>
  <p:tag name="KSO_WM_UNIT_DIAGRAM_ISNUMVISUAL" val="0"/>
  <p:tag name="KSO_WM_UNIT_DIAGRAM_ISREFERUNIT" val="0"/>
  <p:tag name="KSO_WM_UNIT_FILL_FORE_SCHEMECOLOR_INDEX" val="14"/>
  <p:tag name="KSO_WM_UNIT_FILL_FORE_SCHEMECOLOR_INDEX_BRIGHTNESS" val="0"/>
  <p:tag name="KSO_WM_UNIT_FILL_TYPE" val="1"/>
  <p:tag name="KSO_WM_UNIT_HIGHLIGHT" val="0"/>
  <p:tag name="KSO_WM_UNIT_ID" val="diagram20213899_1*l_h_x*147_3_1"/>
  <p:tag name="KSO_WM_UNIT_INDEX" val="147_3_1"/>
  <p:tag name="KSO_WM_UNIT_LAYERLEVEL" val="1_1_1"/>
  <p:tag name="KSO_WM_UNIT_TYPE" val="l_h_x"/>
  <p:tag name="KSO_WM_UNIT_USESOURCEFORMAT_APPLY" val="1"/>
  <p:tag name="KSO_WM_UNIT_VALUE" val="99*90"/>
</p:tagLst>
</file>

<file path=ppt/tags/tag150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13899"/>
  <p:tag name="KSO_WM_UNIT_COMPATIBLE" val="0"/>
  <p:tag name="KSO_WM_UNIT_DIAGRAM_ISNUMVISUAL" val="0"/>
  <p:tag name="KSO_WM_UNIT_DIAGRAM_ISREFERUNIT" val="0"/>
  <p:tag name="KSO_WM_UNIT_FILL_FORE_SCHEMECOLOR_INDEX" val="14"/>
  <p:tag name="KSO_WM_UNIT_FILL_FORE_SCHEMECOLOR_INDEX_BRIGHTNESS" val="0"/>
  <p:tag name="KSO_WM_UNIT_FILL_TYPE" val="1"/>
  <p:tag name="KSO_WM_UNIT_HIGHLIGHT" val="0"/>
  <p:tag name="KSO_WM_UNIT_ID" val="diagram20213899_1*l_h_x*147_4_1"/>
  <p:tag name="KSO_WM_UNIT_INDEX" val="147_4_1"/>
  <p:tag name="KSO_WM_UNIT_LAYERLEVEL" val="1_1_1"/>
  <p:tag name="KSO_WM_UNIT_TYPE" val="l_h_x"/>
  <p:tag name="KSO_WM_UNIT_USESOURCEFORMAT_APPLY" val="1"/>
  <p:tag name="KSO_WM_UNIT_VALUE" val="116*112"/>
</p:tagLst>
</file>

<file path=ppt/tags/tag151.xml><?xml version="1.0" encoding="utf-8"?>
<p:tagLst xmlns:p="http://schemas.openxmlformats.org/presentationml/2006/main">
  <p:tag name="KSO_WM_BEAUTIFY_FLAG" val="#wm#"/>
  <p:tag name="KSO_WM_SLIDE_CONTENT_AREA" val="{&quot;left&quot;:&quot;278.3&quot;,&quot;top&quot;:&quot;73.55&quot;,&quot;width&quot;:&quot;645.2&quot;,&quot;height&quot;:&quot;392.9&quot;}"/>
  <p:tag name="KSO_WM_SLIDE_ID" val="custom20230838_1"/>
  <p:tag name="KSO_WM_SLIDE_INDEX" val="1"/>
  <p:tag name="KSO_WM_SLIDE_ITEM_CNT" val="0"/>
  <p:tag name="KSO_WM_SLIDE_LAYOUT" val="a_b_f"/>
  <p:tag name="KSO_WM_SLIDE_LAYOUT_CNT" val="1_1_1"/>
  <p:tag name="KSO_WM_SLIDE_SUBTYPE" val="pureTxt"/>
  <p:tag name="KSO_WM_SLIDE_TYPE" val="title"/>
  <p:tag name="KSO_WM_SPECIAL_SOURCE" val="bdnull"/>
  <p:tag name="KSO_WM_TAG_VERSION" val="1.0"/>
  <p:tag name="KSO_WM_TEMPLATE_CATEGORY" val="custom"/>
  <p:tag name="KSO_WM_TEMPLATE_COLOR_TYPE" val="0"/>
  <p:tag name="KSO_WM_TEMPLATE_INDEX" val="20230838"/>
  <p:tag name="KSO_WM_TEMPLATE_MASTER_TYPE" val="1"/>
  <p:tag name="KSO_WM_TEMPLATE_SUBCATEGORY" val="0"/>
  <p:tag name="KSO_WM_TEMPLATE_THUMBS_INDEX" val="1、9"/>
</p:tagLst>
</file>

<file path=ppt/tags/tag152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838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custom20230838_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添加文档标题"/>
  <p:tag name="KSO_WM_UNIT_TEXT_FILL_FORE_SCHEMECOLOR_INDEX" val="14"/>
  <p:tag name="KSO_WM_UNIT_TEXT_FILL_FORE_SCHEMECOLOR_INDEX_BRIGHTNESS" val="0"/>
  <p:tag name="KSO_WM_UNIT_TEXT_FILL_TYPE" val="1"/>
  <p:tag name="KSO_WM_UNIT_TYPE" val="a"/>
  <p:tag name="KSO_WM_UNIT_VALUE" val="10"/>
</p:tagLst>
</file>

<file path=ppt/tags/tag153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71"/>
  <p:tag name="KSO_WM_UNIT_COMPATIBLE" val="0"/>
  <p:tag name="KSO_WM_UNIT_DIAGRAM_ISNUMVISUAL" val="0"/>
  <p:tag name="KSO_WM_UNIT_DIAGRAM_ISREFERUNIT" val="0"/>
  <p:tag name="KSO_WM_UNIT_FILL_FORE_SCHEMECOLOR_INDEX_1" val="5"/>
  <p:tag name="KSO_WM_UNIT_FILL_FORE_SCHEMECOLOR_INDEX_1_BRIGHTNESS" val="0.4"/>
  <p:tag name="KSO_WM_UNIT_FILL_FORE_SCHEMECOLOR_INDEX_1_POS" val="0"/>
  <p:tag name="KSO_WM_UNIT_FILL_FORE_SCHEMECOLOR_INDEX_1_TRANS" val="0"/>
  <p:tag name="KSO_WM_UNIT_FILL_FORE_SCHEMECOLOR_INDEX_2" val="5"/>
  <p:tag name="KSO_WM_UNIT_FILL_FORE_SCHEMECOLOR_INDEX_2_BRIGHTNESS" val="0"/>
  <p:tag name="KSO_WM_UNIT_FILL_FORE_SCHEMECOLOR_INDEX_2_POS" val="0.37"/>
  <p:tag name="KSO_WM_UNIT_FILL_FORE_SCHEMECOLOR_INDEX_2_TRANS" val="0"/>
  <p:tag name="KSO_WM_UNIT_FILL_FORE_SCHEMECOLOR_INDEX_3" val="5"/>
  <p:tag name="KSO_WM_UNIT_FILL_FORE_SCHEMECOLOR_INDEX_3_BRIGHTNESS" val="-0.25"/>
  <p:tag name="KSO_WM_UNIT_FILL_FORE_SCHEMECOLOR_INDEX_3_POS" val="0.65"/>
  <p:tag name="KSO_WM_UNIT_FILL_FORE_SCHEMECOLOR_INDEX_3_TRANS" val="0"/>
  <p:tag name="KSO_WM_UNIT_FILL_FORE_SCHEMECOLOR_INDEX_4" val="5"/>
  <p:tag name="KSO_WM_UNIT_FILL_FORE_SCHEMECOLOR_INDEX_4_BRIGHTNESS" val="-0.25"/>
  <p:tag name="KSO_WM_UNIT_FILL_FORE_SCHEMECOLOR_INDEX_4_POS" val="1"/>
  <p:tag name="KSO_WM_UNIT_FILL_FORE_SCHEMECOLOR_INDEX_4_TRANS" val="0"/>
  <p:tag name="KSO_WM_UNIT_FILL_GRADIENT_ANGLE" val="45"/>
  <p:tag name="KSO_WM_UNIT_FILL_GRADIENT_DIRECTION" val="0"/>
  <p:tag name="KSO_WM_UNIT_FILL_GRADIENT_TYPE" val="0"/>
  <p:tag name="KSO_WM_UNIT_FILL_TYPE" val="3"/>
  <p:tag name="KSO_WM_UNIT_HIGHLIGHT" val="0"/>
  <p:tag name="KSO_WM_UNIT_ID" val="diagram20228771_4*l_h_i*347_1_1"/>
  <p:tag name="KSO_WM_UNIT_INDEX" val="347_1_1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1"/>
</p:tagLst>
</file>

<file path=ppt/tags/tag154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71"/>
  <p:tag name="KSO_WM_UNIT_COMPATIBLE" val="0"/>
  <p:tag name="KSO_WM_UNIT_DIAGRAM_ISNUMVISUAL" val="0"/>
  <p:tag name="KSO_WM_UNIT_DIAGRAM_ISREFERUNIT" val="0"/>
  <p:tag name="KSO_WM_UNIT_HIGHLIGHT" val="0"/>
  <p:tag name="KSO_WM_UNIT_ID" val="diagram20228771_4*l_h_f*347_1_1"/>
  <p:tag name="KSO_WM_UNIT_INDEX" val="347_1_1"/>
  <p:tag name="KSO_WM_UNIT_LAYERLEVEL" val="1_1_1"/>
  <p:tag name="KSO_WM_UNIT_NOCLEAR" val="0"/>
  <p:tag name="KSO_WM_UNIT_PRESET_TEXT" val="点击此处添加正文，文字是您思想的提炼，为了演示发布的良好效果，请言简意赅的阐述您的观点。"/>
  <p:tag name="KSO_WM_UNIT_SUBTYPE" val="a"/>
  <p:tag name="KSO_WM_UNIT_TEXT_FILL_FORE_SCHEMECOLOR_INDEX" val="14"/>
  <p:tag name="KSO_WM_UNIT_TEXT_FILL_FORE_SCHEMECOLOR_INDEX_BRIGHTNESS" val="0"/>
  <p:tag name="KSO_WM_UNIT_TEXT_FILL_TYPE" val="1"/>
  <p:tag name="KSO_WM_UNIT_TYPE" val="l_h_f"/>
  <p:tag name="KSO_WM_UNIT_USESOURCEFORMAT_APPLY" val="1"/>
</p:tagLst>
</file>

<file path=ppt/tags/tag155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71"/>
  <p:tag name="KSO_WM_UNIT_COMPATIBLE" val="0"/>
  <p:tag name="KSO_WM_UNIT_DIAGRAM_ISNUMVISUAL" val="0"/>
  <p:tag name="KSO_WM_UNIT_DIAGRAM_ISREFERUNIT" val="0"/>
  <p:tag name="KSO_WM_UNIT_FILL_FORE_SCHEMECOLOR_INDEX_1" val="5"/>
  <p:tag name="KSO_WM_UNIT_FILL_FORE_SCHEMECOLOR_INDEX_1_BRIGHTNESS" val="0.4"/>
  <p:tag name="KSO_WM_UNIT_FILL_FORE_SCHEMECOLOR_INDEX_1_POS" val="0"/>
  <p:tag name="KSO_WM_UNIT_FILL_FORE_SCHEMECOLOR_INDEX_1_TRANS" val="0"/>
  <p:tag name="KSO_WM_UNIT_FILL_FORE_SCHEMECOLOR_INDEX_2" val="5"/>
  <p:tag name="KSO_WM_UNIT_FILL_FORE_SCHEMECOLOR_INDEX_2_BRIGHTNESS" val="0"/>
  <p:tag name="KSO_WM_UNIT_FILL_FORE_SCHEMECOLOR_INDEX_2_POS" val="0.37"/>
  <p:tag name="KSO_WM_UNIT_FILL_FORE_SCHEMECOLOR_INDEX_2_TRANS" val="0"/>
  <p:tag name="KSO_WM_UNIT_FILL_FORE_SCHEMECOLOR_INDEX_3" val="5"/>
  <p:tag name="KSO_WM_UNIT_FILL_FORE_SCHEMECOLOR_INDEX_3_BRIGHTNESS" val="-0.25"/>
  <p:tag name="KSO_WM_UNIT_FILL_FORE_SCHEMECOLOR_INDEX_3_POS" val="0.65"/>
  <p:tag name="KSO_WM_UNIT_FILL_FORE_SCHEMECOLOR_INDEX_3_TRANS" val="0"/>
  <p:tag name="KSO_WM_UNIT_FILL_FORE_SCHEMECOLOR_INDEX_4" val="5"/>
  <p:tag name="KSO_WM_UNIT_FILL_FORE_SCHEMECOLOR_INDEX_4_BRIGHTNESS" val="-0.25"/>
  <p:tag name="KSO_WM_UNIT_FILL_FORE_SCHEMECOLOR_INDEX_4_POS" val="1"/>
  <p:tag name="KSO_WM_UNIT_FILL_FORE_SCHEMECOLOR_INDEX_4_TRANS" val="0"/>
  <p:tag name="KSO_WM_UNIT_FILL_GRADIENT_ANGLE" val="45"/>
  <p:tag name="KSO_WM_UNIT_FILL_GRADIENT_DIRECTION" val="0"/>
  <p:tag name="KSO_WM_UNIT_FILL_GRADIENT_TYPE" val="0"/>
  <p:tag name="KSO_WM_UNIT_FILL_TYPE" val="3"/>
  <p:tag name="KSO_WM_UNIT_HIGHLIGHT" val="0"/>
  <p:tag name="KSO_WM_UNIT_ID" val="diagram20228771_4*l_h_i*347_1_3"/>
  <p:tag name="KSO_WM_UNIT_INDEX" val="347_1_3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1"/>
</p:tagLst>
</file>

<file path=ppt/tags/tag156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71"/>
  <p:tag name="KSO_WM_UNIT_COMPATIBLE" val="0"/>
  <p:tag name="KSO_WM_UNIT_DIAGRAM_ISNUMVISUAL" val="0"/>
  <p:tag name="KSO_WM_UNIT_DIAGRAM_ISREFERUNIT" val="0"/>
  <p:tag name="KSO_WM_UNIT_FILL_FORE_SCHEMECOLOR_INDEX_1" val="5"/>
  <p:tag name="KSO_WM_UNIT_FILL_FORE_SCHEMECOLOR_INDEX_1_BRIGHTNESS" val="0.4"/>
  <p:tag name="KSO_WM_UNIT_FILL_FORE_SCHEMECOLOR_INDEX_1_POS" val="0"/>
  <p:tag name="KSO_WM_UNIT_FILL_FORE_SCHEMECOLOR_INDEX_1_TRANS" val="0"/>
  <p:tag name="KSO_WM_UNIT_FILL_FORE_SCHEMECOLOR_INDEX_2" val="5"/>
  <p:tag name="KSO_WM_UNIT_FILL_FORE_SCHEMECOLOR_INDEX_2_BRIGHTNESS" val="0"/>
  <p:tag name="KSO_WM_UNIT_FILL_FORE_SCHEMECOLOR_INDEX_2_POS" val="0.37"/>
  <p:tag name="KSO_WM_UNIT_FILL_FORE_SCHEMECOLOR_INDEX_2_TRANS" val="0"/>
  <p:tag name="KSO_WM_UNIT_FILL_FORE_SCHEMECOLOR_INDEX_3" val="5"/>
  <p:tag name="KSO_WM_UNIT_FILL_FORE_SCHEMECOLOR_INDEX_3_BRIGHTNESS" val="-0.25"/>
  <p:tag name="KSO_WM_UNIT_FILL_FORE_SCHEMECOLOR_INDEX_3_POS" val="0.65"/>
  <p:tag name="KSO_WM_UNIT_FILL_FORE_SCHEMECOLOR_INDEX_3_TRANS" val="0"/>
  <p:tag name="KSO_WM_UNIT_FILL_FORE_SCHEMECOLOR_INDEX_4" val="5"/>
  <p:tag name="KSO_WM_UNIT_FILL_FORE_SCHEMECOLOR_INDEX_4_BRIGHTNESS" val="-0.25"/>
  <p:tag name="KSO_WM_UNIT_FILL_FORE_SCHEMECOLOR_INDEX_4_POS" val="1"/>
  <p:tag name="KSO_WM_UNIT_FILL_FORE_SCHEMECOLOR_INDEX_4_TRANS" val="0"/>
  <p:tag name="KSO_WM_UNIT_FILL_GRADIENT_ANGLE" val="45"/>
  <p:tag name="KSO_WM_UNIT_FILL_GRADIENT_DIRECTION" val="0"/>
  <p:tag name="KSO_WM_UNIT_FILL_GRADIENT_TYPE" val="0"/>
  <p:tag name="KSO_WM_UNIT_FILL_TYPE" val="3"/>
  <p:tag name="KSO_WM_UNIT_HIGHLIGHT" val="0"/>
  <p:tag name="KSO_WM_UNIT_ID" val="diagram20228771_4*l_h_i*347_1_4"/>
  <p:tag name="KSO_WM_UNIT_INDEX" val="347_1_4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1"/>
</p:tagLst>
</file>

<file path=ppt/tags/tag157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71"/>
  <p:tag name="KSO_WM_UNIT_COMPATIBLE" val="0"/>
  <p:tag name="KSO_WM_UNIT_DIAGRAM_ISNUMVISUAL" val="0"/>
  <p:tag name="KSO_WM_UNIT_DIAGRAM_ISREFERUNIT" val="0"/>
  <p:tag name="KSO_WM_UNIT_FILL_FORE_SCHEMECOLOR_INDEX_1" val="5"/>
  <p:tag name="KSO_WM_UNIT_FILL_FORE_SCHEMECOLOR_INDEX_1_BRIGHTNESS" val="0.4"/>
  <p:tag name="KSO_WM_UNIT_FILL_FORE_SCHEMECOLOR_INDEX_1_POS" val="0"/>
  <p:tag name="KSO_WM_UNIT_FILL_FORE_SCHEMECOLOR_INDEX_1_TRANS" val="0"/>
  <p:tag name="KSO_WM_UNIT_FILL_FORE_SCHEMECOLOR_INDEX_2" val="5"/>
  <p:tag name="KSO_WM_UNIT_FILL_FORE_SCHEMECOLOR_INDEX_2_BRIGHTNESS" val="0"/>
  <p:tag name="KSO_WM_UNIT_FILL_FORE_SCHEMECOLOR_INDEX_2_POS" val="0.37"/>
  <p:tag name="KSO_WM_UNIT_FILL_FORE_SCHEMECOLOR_INDEX_2_TRANS" val="0"/>
  <p:tag name="KSO_WM_UNIT_FILL_FORE_SCHEMECOLOR_INDEX_3" val="5"/>
  <p:tag name="KSO_WM_UNIT_FILL_FORE_SCHEMECOLOR_INDEX_3_BRIGHTNESS" val="-0.25"/>
  <p:tag name="KSO_WM_UNIT_FILL_FORE_SCHEMECOLOR_INDEX_3_POS" val="0.65"/>
  <p:tag name="KSO_WM_UNIT_FILL_FORE_SCHEMECOLOR_INDEX_3_TRANS" val="0"/>
  <p:tag name="KSO_WM_UNIT_FILL_FORE_SCHEMECOLOR_INDEX_4" val="5"/>
  <p:tag name="KSO_WM_UNIT_FILL_FORE_SCHEMECOLOR_INDEX_4_BRIGHTNESS" val="-0.25"/>
  <p:tag name="KSO_WM_UNIT_FILL_FORE_SCHEMECOLOR_INDEX_4_POS" val="1"/>
  <p:tag name="KSO_WM_UNIT_FILL_FORE_SCHEMECOLOR_INDEX_4_TRANS" val="0"/>
  <p:tag name="KSO_WM_UNIT_FILL_GRADIENT_ANGLE" val="45"/>
  <p:tag name="KSO_WM_UNIT_FILL_GRADIENT_DIRECTION" val="0"/>
  <p:tag name="KSO_WM_UNIT_FILL_GRADIENT_TYPE" val="0"/>
  <p:tag name="KSO_WM_UNIT_FILL_TYPE" val="3"/>
  <p:tag name="KSO_WM_UNIT_HIGHLIGHT" val="0"/>
  <p:tag name="KSO_WM_UNIT_ID" val="diagram20228771_4*l_h_i*347_1_2"/>
  <p:tag name="KSO_WM_UNIT_INDEX" val="347_1_2"/>
  <p:tag name="KSO_WM_UNIT_LAYERLEVEL" val="1_1_1"/>
  <p:tag name="KSO_WM_UNIT_SUBTYPE" val="d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1"/>
</p:tagLst>
</file>

<file path=ppt/tags/tag158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71"/>
  <p:tag name="KSO_WM_UNIT_COMPATIBLE" val="0"/>
  <p:tag name="KSO_WM_UNIT_DIAGRAM_ISNUMVISUAL" val="0"/>
  <p:tag name="KSO_WM_UNIT_DIAGRAM_ISREFERUNIT" val="0"/>
  <p:tag name="KSO_WM_UNIT_FILL_FORE_SCHEMECOLOR_INDEX_1" val="6"/>
  <p:tag name="KSO_WM_UNIT_FILL_FORE_SCHEMECOLOR_INDEX_1_BRIGHTNESS" val="0.4"/>
  <p:tag name="KSO_WM_UNIT_FILL_FORE_SCHEMECOLOR_INDEX_1_POS" val="0"/>
  <p:tag name="KSO_WM_UNIT_FILL_FORE_SCHEMECOLOR_INDEX_1_TRANS" val="0"/>
  <p:tag name="KSO_WM_UNIT_FILL_FORE_SCHEMECOLOR_INDEX_2" val="6"/>
  <p:tag name="KSO_WM_UNIT_FILL_FORE_SCHEMECOLOR_INDEX_2_BRIGHTNESS" val="0"/>
  <p:tag name="KSO_WM_UNIT_FILL_FORE_SCHEMECOLOR_INDEX_2_POS" val="0.37"/>
  <p:tag name="KSO_WM_UNIT_FILL_FORE_SCHEMECOLOR_INDEX_2_TRANS" val="0"/>
  <p:tag name="KSO_WM_UNIT_FILL_FORE_SCHEMECOLOR_INDEX_3" val="6"/>
  <p:tag name="KSO_WM_UNIT_FILL_FORE_SCHEMECOLOR_INDEX_3_BRIGHTNESS" val="-0.25"/>
  <p:tag name="KSO_WM_UNIT_FILL_FORE_SCHEMECOLOR_INDEX_3_POS" val="0.65"/>
  <p:tag name="KSO_WM_UNIT_FILL_FORE_SCHEMECOLOR_INDEX_3_TRANS" val="0"/>
  <p:tag name="KSO_WM_UNIT_FILL_FORE_SCHEMECOLOR_INDEX_4" val="6"/>
  <p:tag name="KSO_WM_UNIT_FILL_FORE_SCHEMECOLOR_INDEX_4_BRIGHTNESS" val="-0.25"/>
  <p:tag name="KSO_WM_UNIT_FILL_FORE_SCHEMECOLOR_INDEX_4_POS" val="1"/>
  <p:tag name="KSO_WM_UNIT_FILL_FORE_SCHEMECOLOR_INDEX_4_TRANS" val="0"/>
  <p:tag name="KSO_WM_UNIT_FILL_GRADIENT_ANGLE" val="45"/>
  <p:tag name="KSO_WM_UNIT_FILL_GRADIENT_DIRECTION" val="0"/>
  <p:tag name="KSO_WM_UNIT_FILL_GRADIENT_TYPE" val="0"/>
  <p:tag name="KSO_WM_UNIT_FILL_TYPE" val="3"/>
  <p:tag name="KSO_WM_UNIT_HIGHLIGHT" val="0"/>
  <p:tag name="KSO_WM_UNIT_ID" val="diagram20228771_4*l_h_i*347_2_1"/>
  <p:tag name="KSO_WM_UNIT_INDEX" val="347_2_1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1"/>
</p:tagLst>
</file>

<file path=ppt/tags/tag159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71"/>
  <p:tag name="KSO_WM_UNIT_COMPATIBLE" val="0"/>
  <p:tag name="KSO_WM_UNIT_DIAGRAM_ISNUMVISUAL" val="0"/>
  <p:tag name="KSO_WM_UNIT_DIAGRAM_ISREFERUNIT" val="0"/>
  <p:tag name="KSO_WM_UNIT_HIGHLIGHT" val="0"/>
  <p:tag name="KSO_WM_UNIT_ID" val="diagram20228771_4*l_h_f*347_2_1"/>
  <p:tag name="KSO_WM_UNIT_INDEX" val="347_2_1"/>
  <p:tag name="KSO_WM_UNIT_LAYERLEVEL" val="1_1_1"/>
  <p:tag name="KSO_WM_UNIT_NOCLEAR" val="0"/>
  <p:tag name="KSO_WM_UNIT_PRESET_TEXT" val="点击此处添加正文，文字是您思想的提炼，为了演示发布的良好效果，请言简意赅的阐述您的观点。"/>
  <p:tag name="KSO_WM_UNIT_SUBTYPE" val="a"/>
  <p:tag name="KSO_WM_UNIT_TEXT_FILL_FORE_SCHEMECOLOR_INDEX" val="14"/>
  <p:tag name="KSO_WM_UNIT_TEXT_FILL_FORE_SCHEMECOLOR_INDEX_BRIGHTNESS" val="0"/>
  <p:tag name="KSO_WM_UNIT_TEXT_FILL_TYPE" val="1"/>
  <p:tag name="KSO_WM_UNIT_TYPE" val="l_h_f"/>
  <p:tag name="KSO_WM_UNIT_USESOURCEFORMAT_APPLY" val="1"/>
</p:tagLst>
</file>

<file path=ppt/tags/tag160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71"/>
  <p:tag name="KSO_WM_UNIT_COMPATIBLE" val="0"/>
  <p:tag name="KSO_WM_UNIT_DIAGRAM_ISNUMVISUAL" val="0"/>
  <p:tag name="KSO_WM_UNIT_DIAGRAM_ISREFERUNIT" val="0"/>
  <p:tag name="KSO_WM_UNIT_FILL_FORE_SCHEMECOLOR_INDEX_1" val="6"/>
  <p:tag name="KSO_WM_UNIT_FILL_FORE_SCHEMECOLOR_INDEX_1_BRIGHTNESS" val="0.4"/>
  <p:tag name="KSO_WM_UNIT_FILL_FORE_SCHEMECOLOR_INDEX_1_POS" val="0"/>
  <p:tag name="KSO_WM_UNIT_FILL_FORE_SCHEMECOLOR_INDEX_1_TRANS" val="0"/>
  <p:tag name="KSO_WM_UNIT_FILL_FORE_SCHEMECOLOR_INDEX_2" val="6"/>
  <p:tag name="KSO_WM_UNIT_FILL_FORE_SCHEMECOLOR_INDEX_2_BRIGHTNESS" val="0"/>
  <p:tag name="KSO_WM_UNIT_FILL_FORE_SCHEMECOLOR_INDEX_2_POS" val="0.37"/>
  <p:tag name="KSO_WM_UNIT_FILL_FORE_SCHEMECOLOR_INDEX_2_TRANS" val="0"/>
  <p:tag name="KSO_WM_UNIT_FILL_FORE_SCHEMECOLOR_INDEX_3" val="6"/>
  <p:tag name="KSO_WM_UNIT_FILL_FORE_SCHEMECOLOR_INDEX_3_BRIGHTNESS" val="-0.25"/>
  <p:tag name="KSO_WM_UNIT_FILL_FORE_SCHEMECOLOR_INDEX_3_POS" val="0.65"/>
  <p:tag name="KSO_WM_UNIT_FILL_FORE_SCHEMECOLOR_INDEX_3_TRANS" val="0"/>
  <p:tag name="KSO_WM_UNIT_FILL_FORE_SCHEMECOLOR_INDEX_4" val="6"/>
  <p:tag name="KSO_WM_UNIT_FILL_FORE_SCHEMECOLOR_INDEX_4_BRIGHTNESS" val="-0.25"/>
  <p:tag name="KSO_WM_UNIT_FILL_FORE_SCHEMECOLOR_INDEX_4_POS" val="1"/>
  <p:tag name="KSO_WM_UNIT_FILL_FORE_SCHEMECOLOR_INDEX_4_TRANS" val="0"/>
  <p:tag name="KSO_WM_UNIT_FILL_GRADIENT_ANGLE" val="45"/>
  <p:tag name="KSO_WM_UNIT_FILL_GRADIENT_DIRECTION" val="0"/>
  <p:tag name="KSO_WM_UNIT_FILL_GRADIENT_TYPE" val="0"/>
  <p:tag name="KSO_WM_UNIT_FILL_TYPE" val="3"/>
  <p:tag name="KSO_WM_UNIT_HIGHLIGHT" val="0"/>
  <p:tag name="KSO_WM_UNIT_ID" val="diagram20228771_4*l_h_i*347_2_3"/>
  <p:tag name="KSO_WM_UNIT_INDEX" val="347_2_3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1"/>
</p:tagLst>
</file>

<file path=ppt/tags/tag161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71"/>
  <p:tag name="KSO_WM_UNIT_COMPATIBLE" val="0"/>
  <p:tag name="KSO_WM_UNIT_DIAGRAM_ISNUMVISUAL" val="0"/>
  <p:tag name="KSO_WM_UNIT_DIAGRAM_ISREFERUNIT" val="0"/>
  <p:tag name="KSO_WM_UNIT_FILL_FORE_SCHEMECOLOR_INDEX_1" val="6"/>
  <p:tag name="KSO_WM_UNIT_FILL_FORE_SCHEMECOLOR_INDEX_1_BRIGHTNESS" val="0.4"/>
  <p:tag name="KSO_WM_UNIT_FILL_FORE_SCHEMECOLOR_INDEX_1_POS" val="0"/>
  <p:tag name="KSO_WM_UNIT_FILL_FORE_SCHEMECOLOR_INDEX_1_TRANS" val="0"/>
  <p:tag name="KSO_WM_UNIT_FILL_FORE_SCHEMECOLOR_INDEX_2" val="6"/>
  <p:tag name="KSO_WM_UNIT_FILL_FORE_SCHEMECOLOR_INDEX_2_BRIGHTNESS" val="0"/>
  <p:tag name="KSO_WM_UNIT_FILL_FORE_SCHEMECOLOR_INDEX_2_POS" val="0.37"/>
  <p:tag name="KSO_WM_UNIT_FILL_FORE_SCHEMECOLOR_INDEX_2_TRANS" val="0"/>
  <p:tag name="KSO_WM_UNIT_FILL_FORE_SCHEMECOLOR_INDEX_3" val="6"/>
  <p:tag name="KSO_WM_UNIT_FILL_FORE_SCHEMECOLOR_INDEX_3_BRIGHTNESS" val="-0.25"/>
  <p:tag name="KSO_WM_UNIT_FILL_FORE_SCHEMECOLOR_INDEX_3_POS" val="0.65"/>
  <p:tag name="KSO_WM_UNIT_FILL_FORE_SCHEMECOLOR_INDEX_3_TRANS" val="0"/>
  <p:tag name="KSO_WM_UNIT_FILL_FORE_SCHEMECOLOR_INDEX_4" val="6"/>
  <p:tag name="KSO_WM_UNIT_FILL_FORE_SCHEMECOLOR_INDEX_4_BRIGHTNESS" val="-0.25"/>
  <p:tag name="KSO_WM_UNIT_FILL_FORE_SCHEMECOLOR_INDEX_4_POS" val="1"/>
  <p:tag name="KSO_WM_UNIT_FILL_FORE_SCHEMECOLOR_INDEX_4_TRANS" val="0"/>
  <p:tag name="KSO_WM_UNIT_FILL_GRADIENT_ANGLE" val="45"/>
  <p:tag name="KSO_WM_UNIT_FILL_GRADIENT_DIRECTION" val="0"/>
  <p:tag name="KSO_WM_UNIT_FILL_GRADIENT_TYPE" val="0"/>
  <p:tag name="KSO_WM_UNIT_FILL_TYPE" val="3"/>
  <p:tag name="KSO_WM_UNIT_HIGHLIGHT" val="0"/>
  <p:tag name="KSO_WM_UNIT_ID" val="diagram20228771_4*l_h_i*347_2_4"/>
  <p:tag name="KSO_WM_UNIT_INDEX" val="347_2_4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1"/>
</p:tagLst>
</file>

<file path=ppt/tags/tag162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71"/>
  <p:tag name="KSO_WM_UNIT_COMPATIBLE" val="0"/>
  <p:tag name="KSO_WM_UNIT_DIAGRAM_ISNUMVISUAL" val="0"/>
  <p:tag name="KSO_WM_UNIT_DIAGRAM_ISREFERUNIT" val="0"/>
  <p:tag name="KSO_WM_UNIT_FILL_FORE_SCHEMECOLOR_INDEX_1" val="6"/>
  <p:tag name="KSO_WM_UNIT_FILL_FORE_SCHEMECOLOR_INDEX_1_BRIGHTNESS" val="0.4"/>
  <p:tag name="KSO_WM_UNIT_FILL_FORE_SCHEMECOLOR_INDEX_1_POS" val="0"/>
  <p:tag name="KSO_WM_UNIT_FILL_FORE_SCHEMECOLOR_INDEX_1_TRANS" val="0"/>
  <p:tag name="KSO_WM_UNIT_FILL_FORE_SCHEMECOLOR_INDEX_2" val="6"/>
  <p:tag name="KSO_WM_UNIT_FILL_FORE_SCHEMECOLOR_INDEX_2_BRIGHTNESS" val="0"/>
  <p:tag name="KSO_WM_UNIT_FILL_FORE_SCHEMECOLOR_INDEX_2_POS" val="0.37"/>
  <p:tag name="KSO_WM_UNIT_FILL_FORE_SCHEMECOLOR_INDEX_2_TRANS" val="0"/>
  <p:tag name="KSO_WM_UNIT_FILL_FORE_SCHEMECOLOR_INDEX_3" val="6"/>
  <p:tag name="KSO_WM_UNIT_FILL_FORE_SCHEMECOLOR_INDEX_3_BRIGHTNESS" val="-0.25"/>
  <p:tag name="KSO_WM_UNIT_FILL_FORE_SCHEMECOLOR_INDEX_3_POS" val="0.65"/>
  <p:tag name="KSO_WM_UNIT_FILL_FORE_SCHEMECOLOR_INDEX_3_TRANS" val="0"/>
  <p:tag name="KSO_WM_UNIT_FILL_FORE_SCHEMECOLOR_INDEX_4" val="6"/>
  <p:tag name="KSO_WM_UNIT_FILL_FORE_SCHEMECOLOR_INDEX_4_BRIGHTNESS" val="-0.25"/>
  <p:tag name="KSO_WM_UNIT_FILL_FORE_SCHEMECOLOR_INDEX_4_POS" val="1"/>
  <p:tag name="KSO_WM_UNIT_FILL_FORE_SCHEMECOLOR_INDEX_4_TRANS" val="0"/>
  <p:tag name="KSO_WM_UNIT_FILL_GRADIENT_ANGLE" val="45"/>
  <p:tag name="KSO_WM_UNIT_FILL_GRADIENT_DIRECTION" val="0"/>
  <p:tag name="KSO_WM_UNIT_FILL_GRADIENT_TYPE" val="0"/>
  <p:tag name="KSO_WM_UNIT_FILL_TYPE" val="3"/>
  <p:tag name="KSO_WM_UNIT_HIGHLIGHT" val="0"/>
  <p:tag name="KSO_WM_UNIT_ID" val="diagram20228771_4*l_h_i*347_2_2"/>
  <p:tag name="KSO_WM_UNIT_INDEX" val="347_2_2"/>
  <p:tag name="KSO_WM_UNIT_LAYERLEVEL" val="1_1_1"/>
  <p:tag name="KSO_WM_UNIT_SUBTYPE" val="d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1"/>
</p:tagLst>
</file>

<file path=ppt/tags/tag163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71"/>
  <p:tag name="KSO_WM_UNIT_COMPATIBLE" val="0"/>
  <p:tag name="KSO_WM_UNIT_DIAGRAM_ISNUMVISUAL" val="0"/>
  <p:tag name="KSO_WM_UNIT_DIAGRAM_ISREFERUNIT" val="0"/>
  <p:tag name="KSO_WM_UNIT_FILL_FORE_SCHEMECOLOR_INDEX_1" val="5"/>
  <p:tag name="KSO_WM_UNIT_FILL_FORE_SCHEMECOLOR_INDEX_1_BRIGHTNESS" val="0.4"/>
  <p:tag name="KSO_WM_UNIT_FILL_FORE_SCHEMECOLOR_INDEX_1_POS" val="0"/>
  <p:tag name="KSO_WM_UNIT_FILL_FORE_SCHEMECOLOR_INDEX_1_TRANS" val="0"/>
  <p:tag name="KSO_WM_UNIT_FILL_FORE_SCHEMECOLOR_INDEX_2" val="5"/>
  <p:tag name="KSO_WM_UNIT_FILL_FORE_SCHEMECOLOR_INDEX_2_BRIGHTNESS" val="0"/>
  <p:tag name="KSO_WM_UNIT_FILL_FORE_SCHEMECOLOR_INDEX_2_POS" val="0.37"/>
  <p:tag name="KSO_WM_UNIT_FILL_FORE_SCHEMECOLOR_INDEX_2_TRANS" val="0"/>
  <p:tag name="KSO_WM_UNIT_FILL_FORE_SCHEMECOLOR_INDEX_3" val="5"/>
  <p:tag name="KSO_WM_UNIT_FILL_FORE_SCHEMECOLOR_INDEX_3_BRIGHTNESS" val="-0.25"/>
  <p:tag name="KSO_WM_UNIT_FILL_FORE_SCHEMECOLOR_INDEX_3_POS" val="0.65"/>
  <p:tag name="KSO_WM_UNIT_FILL_FORE_SCHEMECOLOR_INDEX_3_TRANS" val="0"/>
  <p:tag name="KSO_WM_UNIT_FILL_FORE_SCHEMECOLOR_INDEX_4" val="5"/>
  <p:tag name="KSO_WM_UNIT_FILL_FORE_SCHEMECOLOR_INDEX_4_BRIGHTNESS" val="-0.25"/>
  <p:tag name="KSO_WM_UNIT_FILL_FORE_SCHEMECOLOR_INDEX_4_POS" val="1"/>
  <p:tag name="KSO_WM_UNIT_FILL_FORE_SCHEMECOLOR_INDEX_4_TRANS" val="0"/>
  <p:tag name="KSO_WM_UNIT_FILL_GRADIENT_ANGLE" val="45"/>
  <p:tag name="KSO_WM_UNIT_FILL_GRADIENT_DIRECTION" val="0"/>
  <p:tag name="KSO_WM_UNIT_FILL_GRADIENT_TYPE" val="0"/>
  <p:tag name="KSO_WM_UNIT_FILL_TYPE" val="3"/>
  <p:tag name="KSO_WM_UNIT_HIGHLIGHT" val="0"/>
  <p:tag name="KSO_WM_UNIT_ID" val="diagram20228771_4*l_h_i*347_3_1"/>
  <p:tag name="KSO_WM_UNIT_INDEX" val="347_3_1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1"/>
</p:tagLst>
</file>

<file path=ppt/tags/tag164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71"/>
  <p:tag name="KSO_WM_UNIT_COMPATIBLE" val="0"/>
  <p:tag name="KSO_WM_UNIT_DIAGRAM_ISNUMVISUAL" val="0"/>
  <p:tag name="KSO_WM_UNIT_DIAGRAM_ISREFERUNIT" val="0"/>
  <p:tag name="KSO_WM_UNIT_HIGHLIGHT" val="0"/>
  <p:tag name="KSO_WM_UNIT_ID" val="diagram20228771_4*l_h_f*347_3_1"/>
  <p:tag name="KSO_WM_UNIT_INDEX" val="347_3_1"/>
  <p:tag name="KSO_WM_UNIT_LAYERLEVEL" val="1_1_1"/>
  <p:tag name="KSO_WM_UNIT_NOCLEAR" val="0"/>
  <p:tag name="KSO_WM_UNIT_PRESET_TEXT" val="点击此处添加正文，文字是您思想的提炼，为了演示发布的良好效果，请言简意赅的阐述您的观点。"/>
  <p:tag name="KSO_WM_UNIT_SUBTYPE" val="a"/>
  <p:tag name="KSO_WM_UNIT_TEXT_FILL_FORE_SCHEMECOLOR_INDEX" val="14"/>
  <p:tag name="KSO_WM_UNIT_TEXT_FILL_FORE_SCHEMECOLOR_INDEX_BRIGHTNESS" val="0"/>
  <p:tag name="KSO_WM_UNIT_TEXT_FILL_TYPE" val="1"/>
  <p:tag name="KSO_WM_UNIT_TYPE" val="l_h_f"/>
  <p:tag name="KSO_WM_UNIT_USESOURCEFORMAT_APPLY" val="1"/>
</p:tagLst>
</file>

<file path=ppt/tags/tag165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71"/>
  <p:tag name="KSO_WM_UNIT_COMPATIBLE" val="0"/>
  <p:tag name="KSO_WM_UNIT_DIAGRAM_ISNUMVISUAL" val="0"/>
  <p:tag name="KSO_WM_UNIT_DIAGRAM_ISREFERUNIT" val="0"/>
  <p:tag name="KSO_WM_UNIT_FILL_FORE_SCHEMECOLOR_INDEX_1" val="5"/>
  <p:tag name="KSO_WM_UNIT_FILL_FORE_SCHEMECOLOR_INDEX_1_BRIGHTNESS" val="0.4"/>
  <p:tag name="KSO_WM_UNIT_FILL_FORE_SCHEMECOLOR_INDEX_1_POS" val="0"/>
  <p:tag name="KSO_WM_UNIT_FILL_FORE_SCHEMECOLOR_INDEX_1_TRANS" val="0"/>
  <p:tag name="KSO_WM_UNIT_FILL_FORE_SCHEMECOLOR_INDEX_2" val="5"/>
  <p:tag name="KSO_WM_UNIT_FILL_FORE_SCHEMECOLOR_INDEX_2_BRIGHTNESS" val="0"/>
  <p:tag name="KSO_WM_UNIT_FILL_FORE_SCHEMECOLOR_INDEX_2_POS" val="0.37"/>
  <p:tag name="KSO_WM_UNIT_FILL_FORE_SCHEMECOLOR_INDEX_2_TRANS" val="0"/>
  <p:tag name="KSO_WM_UNIT_FILL_FORE_SCHEMECOLOR_INDEX_3" val="5"/>
  <p:tag name="KSO_WM_UNIT_FILL_FORE_SCHEMECOLOR_INDEX_3_BRIGHTNESS" val="-0.25"/>
  <p:tag name="KSO_WM_UNIT_FILL_FORE_SCHEMECOLOR_INDEX_3_POS" val="0.65"/>
  <p:tag name="KSO_WM_UNIT_FILL_FORE_SCHEMECOLOR_INDEX_3_TRANS" val="0"/>
  <p:tag name="KSO_WM_UNIT_FILL_FORE_SCHEMECOLOR_INDEX_4" val="5"/>
  <p:tag name="KSO_WM_UNIT_FILL_FORE_SCHEMECOLOR_INDEX_4_BRIGHTNESS" val="-0.25"/>
  <p:tag name="KSO_WM_UNIT_FILL_FORE_SCHEMECOLOR_INDEX_4_POS" val="1"/>
  <p:tag name="KSO_WM_UNIT_FILL_FORE_SCHEMECOLOR_INDEX_4_TRANS" val="0"/>
  <p:tag name="KSO_WM_UNIT_FILL_GRADIENT_ANGLE" val="45"/>
  <p:tag name="KSO_WM_UNIT_FILL_GRADIENT_DIRECTION" val="0"/>
  <p:tag name="KSO_WM_UNIT_FILL_GRADIENT_TYPE" val="0"/>
  <p:tag name="KSO_WM_UNIT_FILL_TYPE" val="3"/>
  <p:tag name="KSO_WM_UNIT_HIGHLIGHT" val="0"/>
  <p:tag name="KSO_WM_UNIT_ID" val="diagram20228771_4*l_h_i*347_3_3"/>
  <p:tag name="KSO_WM_UNIT_INDEX" val="347_3_3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1"/>
</p:tagLst>
</file>

<file path=ppt/tags/tag166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71"/>
  <p:tag name="KSO_WM_UNIT_COMPATIBLE" val="0"/>
  <p:tag name="KSO_WM_UNIT_DIAGRAM_ISNUMVISUAL" val="0"/>
  <p:tag name="KSO_WM_UNIT_DIAGRAM_ISREFERUNIT" val="0"/>
  <p:tag name="KSO_WM_UNIT_FILL_FORE_SCHEMECOLOR_INDEX_1" val="5"/>
  <p:tag name="KSO_WM_UNIT_FILL_FORE_SCHEMECOLOR_INDEX_1_BRIGHTNESS" val="0.4"/>
  <p:tag name="KSO_WM_UNIT_FILL_FORE_SCHEMECOLOR_INDEX_1_POS" val="0"/>
  <p:tag name="KSO_WM_UNIT_FILL_FORE_SCHEMECOLOR_INDEX_1_TRANS" val="0"/>
  <p:tag name="KSO_WM_UNIT_FILL_FORE_SCHEMECOLOR_INDEX_2" val="5"/>
  <p:tag name="KSO_WM_UNIT_FILL_FORE_SCHEMECOLOR_INDEX_2_BRIGHTNESS" val="0"/>
  <p:tag name="KSO_WM_UNIT_FILL_FORE_SCHEMECOLOR_INDEX_2_POS" val="0.37"/>
  <p:tag name="KSO_WM_UNIT_FILL_FORE_SCHEMECOLOR_INDEX_2_TRANS" val="0"/>
  <p:tag name="KSO_WM_UNIT_FILL_FORE_SCHEMECOLOR_INDEX_3" val="5"/>
  <p:tag name="KSO_WM_UNIT_FILL_FORE_SCHEMECOLOR_INDEX_3_BRIGHTNESS" val="-0.25"/>
  <p:tag name="KSO_WM_UNIT_FILL_FORE_SCHEMECOLOR_INDEX_3_POS" val="0.65"/>
  <p:tag name="KSO_WM_UNIT_FILL_FORE_SCHEMECOLOR_INDEX_3_TRANS" val="0"/>
  <p:tag name="KSO_WM_UNIT_FILL_FORE_SCHEMECOLOR_INDEX_4" val="5"/>
  <p:tag name="KSO_WM_UNIT_FILL_FORE_SCHEMECOLOR_INDEX_4_BRIGHTNESS" val="-0.25"/>
  <p:tag name="KSO_WM_UNIT_FILL_FORE_SCHEMECOLOR_INDEX_4_POS" val="1"/>
  <p:tag name="KSO_WM_UNIT_FILL_FORE_SCHEMECOLOR_INDEX_4_TRANS" val="0"/>
  <p:tag name="KSO_WM_UNIT_FILL_GRADIENT_ANGLE" val="45"/>
  <p:tag name="KSO_WM_UNIT_FILL_GRADIENT_DIRECTION" val="0"/>
  <p:tag name="KSO_WM_UNIT_FILL_GRADIENT_TYPE" val="0"/>
  <p:tag name="KSO_WM_UNIT_FILL_TYPE" val="3"/>
  <p:tag name="KSO_WM_UNIT_HIGHLIGHT" val="0"/>
  <p:tag name="KSO_WM_UNIT_ID" val="diagram20228771_4*l_h_i*347_3_4"/>
  <p:tag name="KSO_WM_UNIT_INDEX" val="347_3_4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1"/>
</p:tagLst>
</file>

<file path=ppt/tags/tag167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71"/>
  <p:tag name="KSO_WM_UNIT_COMPATIBLE" val="0"/>
  <p:tag name="KSO_WM_UNIT_DIAGRAM_ISNUMVISUAL" val="0"/>
  <p:tag name="KSO_WM_UNIT_DIAGRAM_ISREFERUNIT" val="0"/>
  <p:tag name="KSO_WM_UNIT_FILL_FORE_SCHEMECOLOR_INDEX_1" val="5"/>
  <p:tag name="KSO_WM_UNIT_FILL_FORE_SCHEMECOLOR_INDEX_1_BRIGHTNESS" val="0.4"/>
  <p:tag name="KSO_WM_UNIT_FILL_FORE_SCHEMECOLOR_INDEX_1_POS" val="0"/>
  <p:tag name="KSO_WM_UNIT_FILL_FORE_SCHEMECOLOR_INDEX_1_TRANS" val="0"/>
  <p:tag name="KSO_WM_UNIT_FILL_FORE_SCHEMECOLOR_INDEX_2" val="5"/>
  <p:tag name="KSO_WM_UNIT_FILL_FORE_SCHEMECOLOR_INDEX_2_BRIGHTNESS" val="0"/>
  <p:tag name="KSO_WM_UNIT_FILL_FORE_SCHEMECOLOR_INDEX_2_POS" val="0.37"/>
  <p:tag name="KSO_WM_UNIT_FILL_FORE_SCHEMECOLOR_INDEX_2_TRANS" val="0"/>
  <p:tag name="KSO_WM_UNIT_FILL_FORE_SCHEMECOLOR_INDEX_3" val="5"/>
  <p:tag name="KSO_WM_UNIT_FILL_FORE_SCHEMECOLOR_INDEX_3_BRIGHTNESS" val="-0.25"/>
  <p:tag name="KSO_WM_UNIT_FILL_FORE_SCHEMECOLOR_INDEX_3_POS" val="0.65"/>
  <p:tag name="KSO_WM_UNIT_FILL_FORE_SCHEMECOLOR_INDEX_3_TRANS" val="0"/>
  <p:tag name="KSO_WM_UNIT_FILL_FORE_SCHEMECOLOR_INDEX_4" val="5"/>
  <p:tag name="KSO_WM_UNIT_FILL_FORE_SCHEMECOLOR_INDEX_4_BRIGHTNESS" val="-0.25"/>
  <p:tag name="KSO_WM_UNIT_FILL_FORE_SCHEMECOLOR_INDEX_4_POS" val="1"/>
  <p:tag name="KSO_WM_UNIT_FILL_FORE_SCHEMECOLOR_INDEX_4_TRANS" val="0"/>
  <p:tag name="KSO_WM_UNIT_FILL_GRADIENT_ANGLE" val="45"/>
  <p:tag name="KSO_WM_UNIT_FILL_GRADIENT_DIRECTION" val="0"/>
  <p:tag name="KSO_WM_UNIT_FILL_GRADIENT_TYPE" val="0"/>
  <p:tag name="KSO_WM_UNIT_FILL_TYPE" val="3"/>
  <p:tag name="KSO_WM_UNIT_HIGHLIGHT" val="0"/>
  <p:tag name="KSO_WM_UNIT_ID" val="diagram20228771_4*l_h_i*347_3_2"/>
  <p:tag name="KSO_WM_UNIT_INDEX" val="347_3_2"/>
  <p:tag name="KSO_WM_UNIT_LAYERLEVEL" val="1_1_1"/>
  <p:tag name="KSO_WM_UNIT_SUBTYPE" val="d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1"/>
</p:tagLst>
</file>

<file path=ppt/tags/tag168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71"/>
  <p:tag name="KSO_WM_UNIT_COMPATIBLE" val="0"/>
  <p:tag name="KSO_WM_UNIT_DIAGRAM_ISNUMVISUAL" val="0"/>
  <p:tag name="KSO_WM_UNIT_DIAGRAM_ISREFERUNIT" val="0"/>
  <p:tag name="KSO_WM_UNIT_FILL_FORE_SCHEMECOLOR_INDEX_1" val="6"/>
  <p:tag name="KSO_WM_UNIT_FILL_FORE_SCHEMECOLOR_INDEX_1_BRIGHTNESS" val="0.4"/>
  <p:tag name="KSO_WM_UNIT_FILL_FORE_SCHEMECOLOR_INDEX_1_POS" val="0"/>
  <p:tag name="KSO_WM_UNIT_FILL_FORE_SCHEMECOLOR_INDEX_1_TRANS" val="0"/>
  <p:tag name="KSO_WM_UNIT_FILL_FORE_SCHEMECOLOR_INDEX_2" val="6"/>
  <p:tag name="KSO_WM_UNIT_FILL_FORE_SCHEMECOLOR_INDEX_2_BRIGHTNESS" val="0"/>
  <p:tag name="KSO_WM_UNIT_FILL_FORE_SCHEMECOLOR_INDEX_2_POS" val="0.37"/>
  <p:tag name="KSO_WM_UNIT_FILL_FORE_SCHEMECOLOR_INDEX_2_TRANS" val="0"/>
  <p:tag name="KSO_WM_UNIT_FILL_FORE_SCHEMECOLOR_INDEX_3" val="6"/>
  <p:tag name="KSO_WM_UNIT_FILL_FORE_SCHEMECOLOR_INDEX_3_BRIGHTNESS" val="-0.25"/>
  <p:tag name="KSO_WM_UNIT_FILL_FORE_SCHEMECOLOR_INDEX_3_POS" val="0.65"/>
  <p:tag name="KSO_WM_UNIT_FILL_FORE_SCHEMECOLOR_INDEX_3_TRANS" val="0"/>
  <p:tag name="KSO_WM_UNIT_FILL_FORE_SCHEMECOLOR_INDEX_4" val="6"/>
  <p:tag name="KSO_WM_UNIT_FILL_FORE_SCHEMECOLOR_INDEX_4_BRIGHTNESS" val="-0.25"/>
  <p:tag name="KSO_WM_UNIT_FILL_FORE_SCHEMECOLOR_INDEX_4_POS" val="1"/>
  <p:tag name="KSO_WM_UNIT_FILL_FORE_SCHEMECOLOR_INDEX_4_TRANS" val="0"/>
  <p:tag name="KSO_WM_UNIT_FILL_GRADIENT_ANGLE" val="45"/>
  <p:tag name="KSO_WM_UNIT_FILL_GRADIENT_DIRECTION" val="0"/>
  <p:tag name="KSO_WM_UNIT_FILL_GRADIENT_TYPE" val="0"/>
  <p:tag name="KSO_WM_UNIT_FILL_TYPE" val="3"/>
  <p:tag name="KSO_WM_UNIT_HIGHLIGHT" val="0"/>
  <p:tag name="KSO_WM_UNIT_ID" val="diagram20228771_4*l_h_i*347_4_1"/>
  <p:tag name="KSO_WM_UNIT_INDEX" val="347_4_1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1"/>
</p:tagLst>
</file>

<file path=ppt/tags/tag169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71"/>
  <p:tag name="KSO_WM_UNIT_COMPATIBLE" val="0"/>
  <p:tag name="KSO_WM_UNIT_DIAGRAM_ISNUMVISUAL" val="0"/>
  <p:tag name="KSO_WM_UNIT_DIAGRAM_ISREFERUNIT" val="0"/>
  <p:tag name="KSO_WM_UNIT_HIGHLIGHT" val="0"/>
  <p:tag name="KSO_WM_UNIT_ID" val="diagram20228771_4*l_h_f*347_4_1"/>
  <p:tag name="KSO_WM_UNIT_INDEX" val="347_4_1"/>
  <p:tag name="KSO_WM_UNIT_LAYERLEVEL" val="1_1_1"/>
  <p:tag name="KSO_WM_UNIT_NOCLEAR" val="0"/>
  <p:tag name="KSO_WM_UNIT_PRESET_TEXT" val="点击此处添加正文，文字是您思想的提炼，为了演示发布的良好效果，请言简意赅的阐述您的观点。"/>
  <p:tag name="KSO_WM_UNIT_SUBTYPE" val="a"/>
  <p:tag name="KSO_WM_UNIT_TEXT_FILL_FORE_SCHEMECOLOR_INDEX" val="14"/>
  <p:tag name="KSO_WM_UNIT_TEXT_FILL_FORE_SCHEMECOLOR_INDEX_BRIGHTNESS" val="0"/>
  <p:tag name="KSO_WM_UNIT_TEXT_FILL_TYPE" val="1"/>
  <p:tag name="KSO_WM_UNIT_TYPE" val="l_h_f"/>
  <p:tag name="KSO_WM_UNIT_USESOURCEFORMAT_APPLY" val="1"/>
</p:tagLst>
</file>

<file path=ppt/tags/tag170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71"/>
  <p:tag name="KSO_WM_UNIT_COMPATIBLE" val="0"/>
  <p:tag name="KSO_WM_UNIT_DIAGRAM_ISNUMVISUAL" val="0"/>
  <p:tag name="KSO_WM_UNIT_DIAGRAM_ISREFERUNIT" val="0"/>
  <p:tag name="KSO_WM_UNIT_FILL_FORE_SCHEMECOLOR_INDEX_1" val="6"/>
  <p:tag name="KSO_WM_UNIT_FILL_FORE_SCHEMECOLOR_INDEX_1_BRIGHTNESS" val="0.4"/>
  <p:tag name="KSO_WM_UNIT_FILL_FORE_SCHEMECOLOR_INDEX_1_POS" val="0"/>
  <p:tag name="KSO_WM_UNIT_FILL_FORE_SCHEMECOLOR_INDEX_1_TRANS" val="0"/>
  <p:tag name="KSO_WM_UNIT_FILL_FORE_SCHEMECOLOR_INDEX_2" val="6"/>
  <p:tag name="KSO_WM_UNIT_FILL_FORE_SCHEMECOLOR_INDEX_2_BRIGHTNESS" val="0"/>
  <p:tag name="KSO_WM_UNIT_FILL_FORE_SCHEMECOLOR_INDEX_2_POS" val="0.37"/>
  <p:tag name="KSO_WM_UNIT_FILL_FORE_SCHEMECOLOR_INDEX_2_TRANS" val="0"/>
  <p:tag name="KSO_WM_UNIT_FILL_FORE_SCHEMECOLOR_INDEX_3" val="6"/>
  <p:tag name="KSO_WM_UNIT_FILL_FORE_SCHEMECOLOR_INDEX_3_BRIGHTNESS" val="-0.25"/>
  <p:tag name="KSO_WM_UNIT_FILL_FORE_SCHEMECOLOR_INDEX_3_POS" val="0.65"/>
  <p:tag name="KSO_WM_UNIT_FILL_FORE_SCHEMECOLOR_INDEX_3_TRANS" val="0"/>
  <p:tag name="KSO_WM_UNIT_FILL_FORE_SCHEMECOLOR_INDEX_4" val="6"/>
  <p:tag name="KSO_WM_UNIT_FILL_FORE_SCHEMECOLOR_INDEX_4_BRIGHTNESS" val="-0.25"/>
  <p:tag name="KSO_WM_UNIT_FILL_FORE_SCHEMECOLOR_INDEX_4_POS" val="1"/>
  <p:tag name="KSO_WM_UNIT_FILL_FORE_SCHEMECOLOR_INDEX_4_TRANS" val="0"/>
  <p:tag name="KSO_WM_UNIT_FILL_GRADIENT_ANGLE" val="45"/>
  <p:tag name="KSO_WM_UNIT_FILL_GRADIENT_DIRECTION" val="0"/>
  <p:tag name="KSO_WM_UNIT_FILL_GRADIENT_TYPE" val="0"/>
  <p:tag name="KSO_WM_UNIT_FILL_TYPE" val="3"/>
  <p:tag name="KSO_WM_UNIT_HIGHLIGHT" val="0"/>
  <p:tag name="KSO_WM_UNIT_ID" val="diagram20228771_4*l_h_i*347_4_3"/>
  <p:tag name="KSO_WM_UNIT_INDEX" val="347_4_3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1"/>
</p:tagLst>
</file>

<file path=ppt/tags/tag171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71"/>
  <p:tag name="KSO_WM_UNIT_COMPATIBLE" val="0"/>
  <p:tag name="KSO_WM_UNIT_DIAGRAM_ISNUMVISUAL" val="0"/>
  <p:tag name="KSO_WM_UNIT_DIAGRAM_ISREFERUNIT" val="0"/>
  <p:tag name="KSO_WM_UNIT_FILL_FORE_SCHEMECOLOR_INDEX_1" val="6"/>
  <p:tag name="KSO_WM_UNIT_FILL_FORE_SCHEMECOLOR_INDEX_1_BRIGHTNESS" val="0.4"/>
  <p:tag name="KSO_WM_UNIT_FILL_FORE_SCHEMECOLOR_INDEX_1_POS" val="0"/>
  <p:tag name="KSO_WM_UNIT_FILL_FORE_SCHEMECOLOR_INDEX_1_TRANS" val="0"/>
  <p:tag name="KSO_WM_UNIT_FILL_FORE_SCHEMECOLOR_INDEX_2" val="6"/>
  <p:tag name="KSO_WM_UNIT_FILL_FORE_SCHEMECOLOR_INDEX_2_BRIGHTNESS" val="0"/>
  <p:tag name="KSO_WM_UNIT_FILL_FORE_SCHEMECOLOR_INDEX_2_POS" val="0.37"/>
  <p:tag name="KSO_WM_UNIT_FILL_FORE_SCHEMECOLOR_INDEX_2_TRANS" val="0"/>
  <p:tag name="KSO_WM_UNIT_FILL_FORE_SCHEMECOLOR_INDEX_3" val="6"/>
  <p:tag name="KSO_WM_UNIT_FILL_FORE_SCHEMECOLOR_INDEX_3_BRIGHTNESS" val="-0.25"/>
  <p:tag name="KSO_WM_UNIT_FILL_FORE_SCHEMECOLOR_INDEX_3_POS" val="0.65"/>
  <p:tag name="KSO_WM_UNIT_FILL_FORE_SCHEMECOLOR_INDEX_3_TRANS" val="0"/>
  <p:tag name="KSO_WM_UNIT_FILL_FORE_SCHEMECOLOR_INDEX_4" val="6"/>
  <p:tag name="KSO_WM_UNIT_FILL_FORE_SCHEMECOLOR_INDEX_4_BRIGHTNESS" val="-0.25"/>
  <p:tag name="KSO_WM_UNIT_FILL_FORE_SCHEMECOLOR_INDEX_4_POS" val="1"/>
  <p:tag name="KSO_WM_UNIT_FILL_FORE_SCHEMECOLOR_INDEX_4_TRANS" val="0"/>
  <p:tag name="KSO_WM_UNIT_FILL_GRADIENT_ANGLE" val="45"/>
  <p:tag name="KSO_WM_UNIT_FILL_GRADIENT_DIRECTION" val="0"/>
  <p:tag name="KSO_WM_UNIT_FILL_GRADIENT_TYPE" val="0"/>
  <p:tag name="KSO_WM_UNIT_FILL_TYPE" val="3"/>
  <p:tag name="KSO_WM_UNIT_HIGHLIGHT" val="0"/>
  <p:tag name="KSO_WM_UNIT_ID" val="diagram20228771_4*l_h_i*347_4_4"/>
  <p:tag name="KSO_WM_UNIT_INDEX" val="347_4_4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1"/>
</p:tagLst>
</file>

<file path=ppt/tags/tag172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71"/>
  <p:tag name="KSO_WM_UNIT_COMPATIBLE" val="0"/>
  <p:tag name="KSO_WM_UNIT_DIAGRAM_ISNUMVISUAL" val="0"/>
  <p:tag name="KSO_WM_UNIT_DIAGRAM_ISREFERUNIT" val="0"/>
  <p:tag name="KSO_WM_UNIT_FILL_FORE_SCHEMECOLOR_INDEX_1" val="6"/>
  <p:tag name="KSO_WM_UNIT_FILL_FORE_SCHEMECOLOR_INDEX_1_BRIGHTNESS" val="0.4"/>
  <p:tag name="KSO_WM_UNIT_FILL_FORE_SCHEMECOLOR_INDEX_1_POS" val="0"/>
  <p:tag name="KSO_WM_UNIT_FILL_FORE_SCHEMECOLOR_INDEX_1_TRANS" val="0"/>
  <p:tag name="KSO_WM_UNIT_FILL_FORE_SCHEMECOLOR_INDEX_2" val="6"/>
  <p:tag name="KSO_WM_UNIT_FILL_FORE_SCHEMECOLOR_INDEX_2_BRIGHTNESS" val="0"/>
  <p:tag name="KSO_WM_UNIT_FILL_FORE_SCHEMECOLOR_INDEX_2_POS" val="0.37"/>
  <p:tag name="KSO_WM_UNIT_FILL_FORE_SCHEMECOLOR_INDEX_2_TRANS" val="0"/>
  <p:tag name="KSO_WM_UNIT_FILL_FORE_SCHEMECOLOR_INDEX_3" val="6"/>
  <p:tag name="KSO_WM_UNIT_FILL_FORE_SCHEMECOLOR_INDEX_3_BRIGHTNESS" val="-0.25"/>
  <p:tag name="KSO_WM_UNIT_FILL_FORE_SCHEMECOLOR_INDEX_3_POS" val="0.65"/>
  <p:tag name="KSO_WM_UNIT_FILL_FORE_SCHEMECOLOR_INDEX_3_TRANS" val="0"/>
  <p:tag name="KSO_WM_UNIT_FILL_FORE_SCHEMECOLOR_INDEX_4" val="6"/>
  <p:tag name="KSO_WM_UNIT_FILL_FORE_SCHEMECOLOR_INDEX_4_BRIGHTNESS" val="-0.25"/>
  <p:tag name="KSO_WM_UNIT_FILL_FORE_SCHEMECOLOR_INDEX_4_POS" val="1"/>
  <p:tag name="KSO_WM_UNIT_FILL_FORE_SCHEMECOLOR_INDEX_4_TRANS" val="0"/>
  <p:tag name="KSO_WM_UNIT_FILL_GRADIENT_ANGLE" val="45"/>
  <p:tag name="KSO_WM_UNIT_FILL_GRADIENT_DIRECTION" val="0"/>
  <p:tag name="KSO_WM_UNIT_FILL_GRADIENT_TYPE" val="0"/>
  <p:tag name="KSO_WM_UNIT_FILL_TYPE" val="3"/>
  <p:tag name="KSO_WM_UNIT_HIGHLIGHT" val="0"/>
  <p:tag name="KSO_WM_UNIT_ID" val="diagram20228771_4*l_h_i*347_4_2"/>
  <p:tag name="KSO_WM_UNIT_INDEX" val="347_4_2"/>
  <p:tag name="KSO_WM_UNIT_LAYERLEVEL" val="1_1_1"/>
  <p:tag name="KSO_WM_UNIT_SUBTYPE" val="d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1"/>
</p:tagLst>
</file>

<file path=ppt/tags/tag173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71"/>
  <p:tag name="KSO_WM_UNIT_COMPATIBLE" val="0"/>
  <p:tag name="KSO_WM_UNIT_DIAGRAM_ISNUMVISUAL" val="0"/>
  <p:tag name="KSO_WM_UNIT_DIAGRAM_ISREFERUNIT" val="0"/>
  <p:tag name="KSO_WM_UNIT_FILL_FORE_SCHEMECOLOR_INDEX_1" val="5"/>
  <p:tag name="KSO_WM_UNIT_FILL_FORE_SCHEMECOLOR_INDEX_1_BRIGHTNESS" val="0.4"/>
  <p:tag name="KSO_WM_UNIT_FILL_FORE_SCHEMECOLOR_INDEX_1_POS" val="0"/>
  <p:tag name="KSO_WM_UNIT_FILL_FORE_SCHEMECOLOR_INDEX_1_TRANS" val="0"/>
  <p:tag name="KSO_WM_UNIT_FILL_FORE_SCHEMECOLOR_INDEX_2" val="5"/>
  <p:tag name="KSO_WM_UNIT_FILL_FORE_SCHEMECOLOR_INDEX_2_BRIGHTNESS" val="0"/>
  <p:tag name="KSO_WM_UNIT_FILL_FORE_SCHEMECOLOR_INDEX_2_POS" val="0.37"/>
  <p:tag name="KSO_WM_UNIT_FILL_FORE_SCHEMECOLOR_INDEX_2_TRANS" val="0"/>
  <p:tag name="KSO_WM_UNIT_FILL_FORE_SCHEMECOLOR_INDEX_3" val="5"/>
  <p:tag name="KSO_WM_UNIT_FILL_FORE_SCHEMECOLOR_INDEX_3_BRIGHTNESS" val="-0.25"/>
  <p:tag name="KSO_WM_UNIT_FILL_FORE_SCHEMECOLOR_INDEX_3_POS" val="0.65"/>
  <p:tag name="KSO_WM_UNIT_FILL_FORE_SCHEMECOLOR_INDEX_3_TRANS" val="0"/>
  <p:tag name="KSO_WM_UNIT_FILL_FORE_SCHEMECOLOR_INDEX_4" val="5"/>
  <p:tag name="KSO_WM_UNIT_FILL_FORE_SCHEMECOLOR_INDEX_4_BRIGHTNESS" val="-0.25"/>
  <p:tag name="KSO_WM_UNIT_FILL_FORE_SCHEMECOLOR_INDEX_4_POS" val="1"/>
  <p:tag name="KSO_WM_UNIT_FILL_FORE_SCHEMECOLOR_INDEX_4_TRANS" val="0"/>
  <p:tag name="KSO_WM_UNIT_FILL_GRADIENT_ANGLE" val="45"/>
  <p:tag name="KSO_WM_UNIT_FILL_GRADIENT_DIRECTION" val="0"/>
  <p:tag name="KSO_WM_UNIT_FILL_GRADIENT_TYPE" val="0"/>
  <p:tag name="KSO_WM_UNIT_FILL_TYPE" val="3"/>
  <p:tag name="KSO_WM_UNIT_HIGHLIGHT" val="0"/>
  <p:tag name="KSO_WM_UNIT_ID" val="diagram20228771_4*l_h_i*347_5_1"/>
  <p:tag name="KSO_WM_UNIT_INDEX" val="347_5_1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1"/>
</p:tagLst>
</file>

<file path=ppt/tags/tag174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71"/>
  <p:tag name="KSO_WM_UNIT_COMPATIBLE" val="0"/>
  <p:tag name="KSO_WM_UNIT_DIAGRAM_ISNUMVISUAL" val="0"/>
  <p:tag name="KSO_WM_UNIT_DIAGRAM_ISREFERUNIT" val="0"/>
  <p:tag name="KSO_WM_UNIT_HIGHLIGHT" val="0"/>
  <p:tag name="KSO_WM_UNIT_ID" val="diagram20228771_4*l_h_f*347_5_1"/>
  <p:tag name="KSO_WM_UNIT_INDEX" val="347_5_1"/>
  <p:tag name="KSO_WM_UNIT_LAYERLEVEL" val="1_1_1"/>
  <p:tag name="KSO_WM_UNIT_NOCLEAR" val="0"/>
  <p:tag name="KSO_WM_UNIT_PRESET_TEXT" val="点击此处添加正文，文字是您思想的提炼，为了演示发布的良好效果，请言简意赅的阐述您的观点。"/>
  <p:tag name="KSO_WM_UNIT_SUBTYPE" val="a"/>
  <p:tag name="KSO_WM_UNIT_TEXT_FILL_FORE_SCHEMECOLOR_INDEX" val="14"/>
  <p:tag name="KSO_WM_UNIT_TEXT_FILL_FORE_SCHEMECOLOR_INDEX_BRIGHTNESS" val="0"/>
  <p:tag name="KSO_WM_UNIT_TEXT_FILL_TYPE" val="1"/>
  <p:tag name="KSO_WM_UNIT_TYPE" val="l_h_f"/>
  <p:tag name="KSO_WM_UNIT_USESOURCEFORMAT_APPLY" val="1"/>
</p:tagLst>
</file>

<file path=ppt/tags/tag175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71"/>
  <p:tag name="KSO_WM_UNIT_COMPATIBLE" val="0"/>
  <p:tag name="KSO_WM_UNIT_DIAGRAM_ISNUMVISUAL" val="0"/>
  <p:tag name="KSO_WM_UNIT_DIAGRAM_ISREFERUNIT" val="0"/>
  <p:tag name="KSO_WM_UNIT_FILL_FORE_SCHEMECOLOR_INDEX_1" val="5"/>
  <p:tag name="KSO_WM_UNIT_FILL_FORE_SCHEMECOLOR_INDEX_1_BRIGHTNESS" val="0.4"/>
  <p:tag name="KSO_WM_UNIT_FILL_FORE_SCHEMECOLOR_INDEX_1_POS" val="0"/>
  <p:tag name="KSO_WM_UNIT_FILL_FORE_SCHEMECOLOR_INDEX_1_TRANS" val="0"/>
  <p:tag name="KSO_WM_UNIT_FILL_FORE_SCHEMECOLOR_INDEX_2" val="5"/>
  <p:tag name="KSO_WM_UNIT_FILL_FORE_SCHEMECOLOR_INDEX_2_BRIGHTNESS" val="0"/>
  <p:tag name="KSO_WM_UNIT_FILL_FORE_SCHEMECOLOR_INDEX_2_POS" val="0.37"/>
  <p:tag name="KSO_WM_UNIT_FILL_FORE_SCHEMECOLOR_INDEX_2_TRANS" val="0"/>
  <p:tag name="KSO_WM_UNIT_FILL_FORE_SCHEMECOLOR_INDEX_3" val="5"/>
  <p:tag name="KSO_WM_UNIT_FILL_FORE_SCHEMECOLOR_INDEX_3_BRIGHTNESS" val="-0.25"/>
  <p:tag name="KSO_WM_UNIT_FILL_FORE_SCHEMECOLOR_INDEX_3_POS" val="0.65"/>
  <p:tag name="KSO_WM_UNIT_FILL_FORE_SCHEMECOLOR_INDEX_3_TRANS" val="0"/>
  <p:tag name="KSO_WM_UNIT_FILL_FORE_SCHEMECOLOR_INDEX_4" val="5"/>
  <p:tag name="KSO_WM_UNIT_FILL_FORE_SCHEMECOLOR_INDEX_4_BRIGHTNESS" val="-0.25"/>
  <p:tag name="KSO_WM_UNIT_FILL_FORE_SCHEMECOLOR_INDEX_4_POS" val="1"/>
  <p:tag name="KSO_WM_UNIT_FILL_FORE_SCHEMECOLOR_INDEX_4_TRANS" val="0"/>
  <p:tag name="KSO_WM_UNIT_FILL_GRADIENT_ANGLE" val="45"/>
  <p:tag name="KSO_WM_UNIT_FILL_GRADIENT_DIRECTION" val="0"/>
  <p:tag name="KSO_WM_UNIT_FILL_GRADIENT_TYPE" val="0"/>
  <p:tag name="KSO_WM_UNIT_FILL_TYPE" val="3"/>
  <p:tag name="KSO_WM_UNIT_HIGHLIGHT" val="0"/>
  <p:tag name="KSO_WM_UNIT_ID" val="diagram20228771_4*l_h_i*347_5_3"/>
  <p:tag name="KSO_WM_UNIT_INDEX" val="347_5_3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1"/>
</p:tagLst>
</file>

<file path=ppt/tags/tag176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71"/>
  <p:tag name="KSO_WM_UNIT_COMPATIBLE" val="0"/>
  <p:tag name="KSO_WM_UNIT_DIAGRAM_ISNUMVISUAL" val="0"/>
  <p:tag name="KSO_WM_UNIT_DIAGRAM_ISREFERUNIT" val="0"/>
  <p:tag name="KSO_WM_UNIT_FILL_FORE_SCHEMECOLOR_INDEX_1" val="5"/>
  <p:tag name="KSO_WM_UNIT_FILL_FORE_SCHEMECOLOR_INDEX_1_BRIGHTNESS" val="0.4"/>
  <p:tag name="KSO_WM_UNIT_FILL_FORE_SCHEMECOLOR_INDEX_1_POS" val="0"/>
  <p:tag name="KSO_WM_UNIT_FILL_FORE_SCHEMECOLOR_INDEX_1_TRANS" val="0"/>
  <p:tag name="KSO_WM_UNIT_FILL_FORE_SCHEMECOLOR_INDEX_2" val="5"/>
  <p:tag name="KSO_WM_UNIT_FILL_FORE_SCHEMECOLOR_INDEX_2_BRIGHTNESS" val="0"/>
  <p:tag name="KSO_WM_UNIT_FILL_FORE_SCHEMECOLOR_INDEX_2_POS" val="0.37"/>
  <p:tag name="KSO_WM_UNIT_FILL_FORE_SCHEMECOLOR_INDEX_2_TRANS" val="0"/>
  <p:tag name="KSO_WM_UNIT_FILL_FORE_SCHEMECOLOR_INDEX_3" val="5"/>
  <p:tag name="KSO_WM_UNIT_FILL_FORE_SCHEMECOLOR_INDEX_3_BRIGHTNESS" val="-0.25"/>
  <p:tag name="KSO_WM_UNIT_FILL_FORE_SCHEMECOLOR_INDEX_3_POS" val="0.65"/>
  <p:tag name="KSO_WM_UNIT_FILL_FORE_SCHEMECOLOR_INDEX_3_TRANS" val="0"/>
  <p:tag name="KSO_WM_UNIT_FILL_FORE_SCHEMECOLOR_INDEX_4" val="5"/>
  <p:tag name="KSO_WM_UNIT_FILL_FORE_SCHEMECOLOR_INDEX_4_BRIGHTNESS" val="-0.25"/>
  <p:tag name="KSO_WM_UNIT_FILL_FORE_SCHEMECOLOR_INDEX_4_POS" val="1"/>
  <p:tag name="KSO_WM_UNIT_FILL_FORE_SCHEMECOLOR_INDEX_4_TRANS" val="0"/>
  <p:tag name="KSO_WM_UNIT_FILL_GRADIENT_ANGLE" val="45"/>
  <p:tag name="KSO_WM_UNIT_FILL_GRADIENT_DIRECTION" val="0"/>
  <p:tag name="KSO_WM_UNIT_FILL_GRADIENT_TYPE" val="0"/>
  <p:tag name="KSO_WM_UNIT_FILL_TYPE" val="3"/>
  <p:tag name="KSO_WM_UNIT_HIGHLIGHT" val="0"/>
  <p:tag name="KSO_WM_UNIT_ID" val="diagram20228771_4*l_h_i*347_5_4"/>
  <p:tag name="KSO_WM_UNIT_INDEX" val="347_5_4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1"/>
</p:tagLst>
</file>

<file path=ppt/tags/tag177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71"/>
  <p:tag name="KSO_WM_UNIT_COMPATIBLE" val="0"/>
  <p:tag name="KSO_WM_UNIT_DIAGRAM_ISNUMVISUAL" val="0"/>
  <p:tag name="KSO_WM_UNIT_DIAGRAM_ISREFERUNIT" val="0"/>
  <p:tag name="KSO_WM_UNIT_FILL_FORE_SCHEMECOLOR_INDEX_1" val="5"/>
  <p:tag name="KSO_WM_UNIT_FILL_FORE_SCHEMECOLOR_INDEX_1_BRIGHTNESS" val="0.4"/>
  <p:tag name="KSO_WM_UNIT_FILL_FORE_SCHEMECOLOR_INDEX_1_POS" val="0"/>
  <p:tag name="KSO_WM_UNIT_FILL_FORE_SCHEMECOLOR_INDEX_1_TRANS" val="0"/>
  <p:tag name="KSO_WM_UNIT_FILL_FORE_SCHEMECOLOR_INDEX_2" val="5"/>
  <p:tag name="KSO_WM_UNIT_FILL_FORE_SCHEMECOLOR_INDEX_2_BRIGHTNESS" val="0"/>
  <p:tag name="KSO_WM_UNIT_FILL_FORE_SCHEMECOLOR_INDEX_2_POS" val="0.37"/>
  <p:tag name="KSO_WM_UNIT_FILL_FORE_SCHEMECOLOR_INDEX_2_TRANS" val="0"/>
  <p:tag name="KSO_WM_UNIT_FILL_FORE_SCHEMECOLOR_INDEX_3" val="5"/>
  <p:tag name="KSO_WM_UNIT_FILL_FORE_SCHEMECOLOR_INDEX_3_BRIGHTNESS" val="-0.25"/>
  <p:tag name="KSO_WM_UNIT_FILL_FORE_SCHEMECOLOR_INDEX_3_POS" val="0.65"/>
  <p:tag name="KSO_WM_UNIT_FILL_FORE_SCHEMECOLOR_INDEX_3_TRANS" val="0"/>
  <p:tag name="KSO_WM_UNIT_FILL_FORE_SCHEMECOLOR_INDEX_4" val="5"/>
  <p:tag name="KSO_WM_UNIT_FILL_FORE_SCHEMECOLOR_INDEX_4_BRIGHTNESS" val="-0.25"/>
  <p:tag name="KSO_WM_UNIT_FILL_FORE_SCHEMECOLOR_INDEX_4_POS" val="1"/>
  <p:tag name="KSO_WM_UNIT_FILL_FORE_SCHEMECOLOR_INDEX_4_TRANS" val="0"/>
  <p:tag name="KSO_WM_UNIT_FILL_GRADIENT_ANGLE" val="45"/>
  <p:tag name="KSO_WM_UNIT_FILL_GRADIENT_DIRECTION" val="0"/>
  <p:tag name="KSO_WM_UNIT_FILL_GRADIENT_TYPE" val="0"/>
  <p:tag name="KSO_WM_UNIT_FILL_TYPE" val="3"/>
  <p:tag name="KSO_WM_UNIT_HIGHLIGHT" val="0"/>
  <p:tag name="KSO_WM_UNIT_ID" val="diagram20228771_4*l_h_i*347_5_2"/>
  <p:tag name="KSO_WM_UNIT_INDEX" val="347_5_2"/>
  <p:tag name="KSO_WM_UNIT_LAYERLEVEL" val="1_1_1"/>
  <p:tag name="KSO_WM_UNIT_SUBTYPE" val="d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1"/>
</p:tagLst>
</file>

<file path=ppt/tags/tag178.xml><?xml version="1.0" encoding="utf-8"?>
<p:tagLst xmlns:p="http://schemas.openxmlformats.org/presentationml/2006/main">
  <p:tag name="KSO_WM_BEAUTIFY_FLAG" val="#wm#"/>
  <p:tag name="KSO_WM_SLIDE_CONTENT_AREA" val="{&quot;left&quot;:&quot;278.3&quot;,&quot;top&quot;:&quot;73.55&quot;,&quot;width&quot;:&quot;645.2&quot;,&quot;height&quot;:&quot;392.9&quot;}"/>
  <p:tag name="KSO_WM_SLIDE_ID" val="custom20230838_1"/>
  <p:tag name="KSO_WM_SLIDE_INDEX" val="1"/>
  <p:tag name="KSO_WM_SLIDE_ITEM_CNT" val="0"/>
  <p:tag name="KSO_WM_SLIDE_LAYOUT" val="a_b_f"/>
  <p:tag name="KSO_WM_SLIDE_LAYOUT_CNT" val="1_1_1"/>
  <p:tag name="KSO_WM_SLIDE_SUBTYPE" val="pureTxt"/>
  <p:tag name="KSO_WM_SLIDE_TYPE" val="title"/>
  <p:tag name="KSO_WM_SPECIAL_SOURCE" val="bdnull"/>
  <p:tag name="KSO_WM_TAG_VERSION" val="1.0"/>
  <p:tag name="KSO_WM_TEMPLATE_CATEGORY" val="custom"/>
  <p:tag name="KSO_WM_TEMPLATE_COLOR_TYPE" val="0"/>
  <p:tag name="KSO_WM_TEMPLATE_INDEX" val="20230838"/>
  <p:tag name="KSO_WM_TEMPLATE_MASTER_TYPE" val="1"/>
  <p:tag name="KSO_WM_TEMPLATE_SUBCATEGORY" val="0"/>
  <p:tag name="KSO_WM_TEMPLATE_THUMBS_INDEX" val="1、9"/>
</p:tagLst>
</file>

<file path=ppt/tags/tag179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838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custom20230838_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添加文档标题"/>
  <p:tag name="KSO_WM_UNIT_TEXT_FILL_FORE_SCHEMECOLOR_INDEX" val="14"/>
  <p:tag name="KSO_WM_UNIT_TEXT_FILL_FORE_SCHEMECOLOR_INDEX_BRIGHTNESS" val="0"/>
  <p:tag name="KSO_WM_UNIT_TEXT_FILL_TYPE" val="1"/>
  <p:tag name="KSO_WM_UNIT_TYPE" val="a"/>
  <p:tag name="KSO_WM_UNIT_VALUE" val="10"/>
</p:tagLst>
</file>

<file path=ppt/tags/tag180.xml><?xml version="1.0" encoding="utf-8"?>
<p:tagLst xmlns:p="http://schemas.openxmlformats.org/presentationml/2006/main">
  <p:tag name="KSO_WM_BEAUTIFY_FLAG" val="#wm#"/>
  <p:tag name="KSO_WM_SLIDE_CONTENT_AREA" val="{&quot;left&quot;:&quot;278.3&quot;,&quot;top&quot;:&quot;73.55&quot;,&quot;width&quot;:&quot;645.2&quot;,&quot;height&quot;:&quot;392.9&quot;}"/>
  <p:tag name="KSO_WM_SLIDE_ID" val="custom20230838_1"/>
  <p:tag name="KSO_WM_SLIDE_INDEX" val="1"/>
  <p:tag name="KSO_WM_SLIDE_ITEM_CNT" val="0"/>
  <p:tag name="KSO_WM_SLIDE_LAYOUT" val="a_b_f"/>
  <p:tag name="KSO_WM_SLIDE_LAYOUT_CNT" val="1_1_1"/>
  <p:tag name="KSO_WM_SLIDE_SUBTYPE" val="pureTxt"/>
  <p:tag name="KSO_WM_SLIDE_TYPE" val="title"/>
  <p:tag name="KSO_WM_SPECIAL_SOURCE" val="bdnull"/>
  <p:tag name="KSO_WM_TAG_VERSION" val="1.0"/>
  <p:tag name="KSO_WM_TEMPLATE_CATEGORY" val="custom"/>
  <p:tag name="KSO_WM_TEMPLATE_COLOR_TYPE" val="0"/>
  <p:tag name="KSO_WM_TEMPLATE_INDEX" val="20230838"/>
  <p:tag name="KSO_WM_TEMPLATE_MASTER_TYPE" val="1"/>
  <p:tag name="KSO_WM_TEMPLATE_SUBCATEGORY" val="0"/>
  <p:tag name="KSO_WM_TEMPLATE_THUMBS_INDEX" val="1、9"/>
</p:tagLst>
</file>

<file path=ppt/tags/tag181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838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custom20230838_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添加文档标题"/>
  <p:tag name="KSO_WM_UNIT_TEXT_FILL_FORE_SCHEMECOLOR_INDEX" val="14"/>
  <p:tag name="KSO_WM_UNIT_TEXT_FILL_FORE_SCHEMECOLOR_INDEX_BRIGHTNESS" val="0"/>
  <p:tag name="KSO_WM_UNIT_TEXT_FILL_TYPE" val="1"/>
  <p:tag name="KSO_WM_UNIT_TYPE" val="a"/>
  <p:tag name="KSO_WM_UNIT_VALUE" val="10"/>
</p:tagLst>
</file>

<file path=ppt/tags/tag182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198898"/>
  <p:tag name="KSO_WM_UNIT_COMPATIBLE" val="0"/>
  <p:tag name="KSO_WM_UNIT_DIAGRAM_ISNUMVISUAL" val="0"/>
  <p:tag name="KSO_WM_UNIT_DIAGRAM_ISREFERUNIT" val="0"/>
  <p:tag name="KSO_WM_UNIT_HIGHLIGHT" val="0"/>
  <p:tag name="KSO_WM_UNIT_ID" val="diagram20198898_1*l_h_i*901_4_1"/>
  <p:tag name="KSO_WM_UNIT_INDEX" val="901_4_1"/>
  <p:tag name="KSO_WM_UNIT_LAYERLEVEL" val="1_1_1"/>
  <p:tag name="KSO_WM_UNIT_LINE_FILL_TYPE" val="2"/>
  <p:tag name="KSO_WM_UNIT_LINE_FORE_SCHEMECOLOR_INDEX" val="14"/>
  <p:tag name="KSO_WM_UNIT_LINE_FORE_SCHEMECOLOR_INDEX_BRIGHTNESS" val="-0.15"/>
  <p:tag name="KSO_WM_UNIT_TYPE" val="l_h_i"/>
  <p:tag name="KSO_WM_UNIT_USESOURCEFORMAT_APPLY" val="1"/>
</p:tagLst>
</file>

<file path=ppt/tags/tag183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198898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198898_1*l_h_i*901_4_3"/>
  <p:tag name="KSO_WM_UNIT_INDEX" val="901_4_3"/>
  <p:tag name="KSO_WM_UNIT_LAYERLEVEL" val="1_1_1"/>
  <p:tag name="KSO_WM_UNIT_TYPE" val="l_h_i"/>
  <p:tag name="KSO_WM_UNIT_USESOURCEFORMAT_APPLY" val="1"/>
</p:tagLst>
</file>

<file path=ppt/tags/tag184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198898"/>
  <p:tag name="KSO_WM_UNIT_COMPATIBLE" val="0"/>
  <p:tag name="KSO_WM_UNIT_DIAGRAM_ISNUMVISUAL" val="0"/>
  <p:tag name="KSO_WM_UNIT_DIAGRAM_ISREFERUNIT" val="0"/>
  <p:tag name="KSO_WM_UNIT_HIGHLIGHT" val="0"/>
  <p:tag name="KSO_WM_UNIT_ID" val="diagram20198898_1*l_h_i*901_3_1"/>
  <p:tag name="KSO_WM_UNIT_INDEX" val="901_3_1"/>
  <p:tag name="KSO_WM_UNIT_LAYERLEVEL" val="1_1_1"/>
  <p:tag name="KSO_WM_UNIT_LINE_FILL_TYPE" val="2"/>
  <p:tag name="KSO_WM_UNIT_LINE_FORE_SCHEMECOLOR_INDEX" val="14"/>
  <p:tag name="KSO_WM_UNIT_LINE_FORE_SCHEMECOLOR_INDEX_BRIGHTNESS" val="-0.15"/>
  <p:tag name="KSO_WM_UNIT_TYPE" val="l_h_i"/>
  <p:tag name="KSO_WM_UNIT_USESOURCEFORMAT_APPLY" val="1"/>
</p:tagLst>
</file>

<file path=ppt/tags/tag185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198898"/>
  <p:tag name="KSO_WM_UNIT_COMPATIBLE" val="0"/>
  <p:tag name="KSO_WM_UNIT_DIAGRAM_ISNUMVISUAL" val="0"/>
  <p:tag name="KSO_WM_UNIT_DIAGRAM_ISREFERUNIT" val="0"/>
  <p:tag name="KSO_WM_UNIT_HIGHLIGHT" val="0"/>
  <p:tag name="KSO_WM_UNIT_ID" val="diagram20198898_1*l_h_i*901_2_1"/>
  <p:tag name="KSO_WM_UNIT_INDEX" val="901_2_1"/>
  <p:tag name="KSO_WM_UNIT_LAYERLEVEL" val="1_1_1"/>
  <p:tag name="KSO_WM_UNIT_LINE_FILL_TYPE" val="2"/>
  <p:tag name="KSO_WM_UNIT_LINE_FORE_SCHEMECOLOR_INDEX" val="14"/>
  <p:tag name="KSO_WM_UNIT_LINE_FORE_SCHEMECOLOR_INDEX_BRIGHTNESS" val="-0.15"/>
  <p:tag name="KSO_WM_UNIT_TYPE" val="l_h_i"/>
  <p:tag name="KSO_WM_UNIT_USESOURCEFORMAT_APPLY" val="1"/>
</p:tagLst>
</file>

<file path=ppt/tags/tag186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198898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198898_1*l_h_i*901_2_3"/>
  <p:tag name="KSO_WM_UNIT_INDEX" val="901_2_3"/>
  <p:tag name="KSO_WM_UNIT_LAYERLEVEL" val="1_1_1"/>
  <p:tag name="KSO_WM_UNIT_TYPE" val="l_h_i"/>
  <p:tag name="KSO_WM_UNIT_USESOURCEFORMAT_APPLY" val="1"/>
</p:tagLst>
</file>

<file path=ppt/tags/tag187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198898"/>
  <p:tag name="KSO_WM_UNIT_COMPATIBLE" val="0"/>
  <p:tag name="KSO_WM_UNIT_DIAGRAM_ISNUMVISUAL" val="0"/>
  <p:tag name="KSO_WM_UNIT_DIAGRAM_ISREFERUNIT" val="0"/>
  <p:tag name="KSO_WM_UNIT_HIGHLIGHT" val="0"/>
  <p:tag name="KSO_WM_UNIT_ID" val="diagram20198898_1*l_h_i*901_1_1"/>
  <p:tag name="KSO_WM_UNIT_INDEX" val="901_1_1"/>
  <p:tag name="KSO_WM_UNIT_LAYERLEVEL" val="1_1_1"/>
  <p:tag name="KSO_WM_UNIT_LINE_FILL_TYPE" val="2"/>
  <p:tag name="KSO_WM_UNIT_LINE_FORE_SCHEMECOLOR_INDEX" val="14"/>
  <p:tag name="KSO_WM_UNIT_LINE_FORE_SCHEMECOLOR_INDEX_BRIGHTNESS" val="-0.15"/>
  <p:tag name="KSO_WM_UNIT_TYPE" val="l_h_i"/>
  <p:tag name="KSO_WM_UNIT_USESOURCEFORMAT_APPLY" val="1"/>
</p:tagLst>
</file>

<file path=ppt/tags/tag188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198898"/>
  <p:tag name="KSO_WM_UNIT_COMPATIBLE" val="0"/>
  <p:tag name="KSO_WM_UNIT_DIAGRAM_ISNUMVISUAL" val="0"/>
  <p:tag name="KSO_WM_UNIT_DIAGRAM_ISREFERUNIT" val="0"/>
  <p:tag name="KSO_WM_UNIT_FILL_FORE_SCHEMECOLOR_INDEX" val="10"/>
  <p:tag name="KSO_WM_UNIT_FILL_FORE_SCHEMECOLOR_INDEX_BRIGHTNESS" val="0"/>
  <p:tag name="KSO_WM_UNIT_FILL_TYPE" val="1"/>
  <p:tag name="KSO_WM_UNIT_HIGHLIGHT" val="0"/>
  <p:tag name="KSO_WM_UNIT_ID" val="diagram20198898_1*l_h_i*901_1_3"/>
  <p:tag name="KSO_WM_UNIT_INDEX" val="901_1_3"/>
  <p:tag name="KSO_WM_UNIT_LAYERLEVEL" val="1_1_1"/>
  <p:tag name="KSO_WM_UNIT_TYPE" val="l_h_i"/>
  <p:tag name="KSO_WM_UNIT_USESOURCEFORMAT_APPLY" val="1"/>
</p:tagLst>
</file>

<file path=ppt/tags/tag189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198898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198898_1*l_h_i*901_3_3"/>
  <p:tag name="KSO_WM_UNIT_INDEX" val="901_3_3"/>
  <p:tag name="KSO_WM_UNIT_LAYERLEVEL" val="1_1_1"/>
  <p:tag name="KSO_WM_UNIT_TYPE" val="l_h_i"/>
  <p:tag name="KSO_WM_UNIT_USESOURCEFORMAT_APPLY" val="1"/>
</p:tagLst>
</file>

<file path=ppt/tags/tag190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198898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.4"/>
  <p:tag name="KSO_WM_UNIT_FILL_TYPE" val="1"/>
  <p:tag name="KSO_WM_UNIT_HIGHLIGHT" val="0"/>
  <p:tag name="KSO_WM_UNIT_ID" val="diagram20198898_1*l_h_i*901_2_4"/>
  <p:tag name="KSO_WM_UNIT_INDEX" val="901_2_4"/>
  <p:tag name="KSO_WM_UNIT_LAYERLEVEL" val="1_1_1"/>
  <p:tag name="KSO_WM_UNIT_TYPE" val="l_h_i"/>
  <p:tag name="KSO_WM_UNIT_USESOURCEFORMAT_APPLY" val="1"/>
</p:tagLst>
</file>

<file path=ppt/tags/tag191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198898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.4"/>
  <p:tag name="KSO_WM_UNIT_FILL_TYPE" val="1"/>
  <p:tag name="KSO_WM_UNIT_HIGHLIGHT" val="0"/>
  <p:tag name="KSO_WM_UNIT_ID" val="diagram20198898_1*l_h_i*901_3_4"/>
  <p:tag name="KSO_WM_UNIT_INDEX" val="901_3_4"/>
  <p:tag name="KSO_WM_UNIT_LAYERLEVEL" val="1_1_1"/>
  <p:tag name="KSO_WM_UNIT_TYPE" val="l_h_i"/>
  <p:tag name="KSO_WM_UNIT_USESOURCEFORMAT_APPLY" val="1"/>
</p:tagLst>
</file>

<file path=ppt/tags/tag192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198898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.4"/>
  <p:tag name="KSO_WM_UNIT_FILL_TYPE" val="1"/>
  <p:tag name="KSO_WM_UNIT_HIGHLIGHT" val="0"/>
  <p:tag name="KSO_WM_UNIT_ID" val="diagram20198898_1*l_h_i*901_4_4"/>
  <p:tag name="KSO_WM_UNIT_INDEX" val="901_4_4"/>
  <p:tag name="KSO_WM_UNIT_LAYERLEVEL" val="1_1_1"/>
  <p:tag name="KSO_WM_UNIT_TYPE" val="l_h_i"/>
  <p:tag name="KSO_WM_UNIT_USESOURCEFORMAT_APPLY" val="1"/>
</p:tagLst>
</file>

<file path=ppt/tags/tag193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198898"/>
  <p:tag name="KSO_WM_UNIT_COMPATIBLE" val="0"/>
  <p:tag name="KSO_WM_UNIT_DIAGRAM_ISNUMVISUAL" val="0"/>
  <p:tag name="KSO_WM_UNIT_DIAGRAM_ISREFERUNIT" val="0"/>
  <p:tag name="KSO_WM_UNIT_FILL_FORE_SCHEMECOLOR_INDEX" val="10"/>
  <p:tag name="KSO_WM_UNIT_FILL_FORE_SCHEMECOLOR_INDEX_BRIGHTNESS" val="0.4"/>
  <p:tag name="KSO_WM_UNIT_FILL_TYPE" val="1"/>
  <p:tag name="KSO_WM_UNIT_HIGHLIGHT" val="0"/>
  <p:tag name="KSO_WM_UNIT_ID" val="diagram20198898_1*l_h_i*901_1_4"/>
  <p:tag name="KSO_WM_UNIT_INDEX" val="901_1_4"/>
  <p:tag name="KSO_WM_UNIT_LAYERLEVEL" val="1_1_1"/>
  <p:tag name="KSO_WM_UNIT_TYPE" val="l_h_i"/>
  <p:tag name="KSO_WM_UNIT_USESOURCEFORMAT_APPLY" val="1"/>
</p:tagLst>
</file>

<file path=ppt/tags/tag194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198898"/>
  <p:tag name="KSO_WM_UNIT_COMPATIBLE" val="0"/>
  <p:tag name="KSO_WM_UNIT_DIAGRAM_ISNUMVISUAL" val="0"/>
  <p:tag name="KSO_WM_UNIT_DIAGRAM_ISREFERUNIT" val="0"/>
  <p:tag name="KSO_WM_UNIT_FILL_FORE_SCHEMECOLOR_INDEX" val="14"/>
  <p:tag name="KSO_WM_UNIT_FILL_FORE_SCHEMECOLOR_INDEX_BRIGHTNESS" val="0"/>
  <p:tag name="KSO_WM_UNIT_FILL_TYPE" val="1"/>
  <p:tag name="KSO_WM_UNIT_HIGHLIGHT" val="0"/>
  <p:tag name="KSO_WM_UNIT_ID" val="diagram20198898_1*l_h_x*901_1_1"/>
  <p:tag name="KSO_WM_UNIT_INDEX" val="901_1_1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x"/>
  <p:tag name="KSO_WM_UNIT_USESOURCEFORMAT_APPLY" val="1"/>
  <p:tag name="KSO_WM_UNIT_VALUE" val="79*82"/>
</p:tagLst>
</file>

<file path=ppt/tags/tag195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198898"/>
  <p:tag name="KSO_WM_UNIT_COMPATIBLE" val="0"/>
  <p:tag name="KSO_WM_UNIT_DIAGRAM_ISNUMVISUAL" val="0"/>
  <p:tag name="KSO_WM_UNIT_DIAGRAM_ISREFERUNIT" val="0"/>
  <p:tag name="KSO_WM_UNIT_FILL_FORE_SCHEMECOLOR_INDEX" val="14"/>
  <p:tag name="KSO_WM_UNIT_FILL_FORE_SCHEMECOLOR_INDEX_BRIGHTNESS" val="0"/>
  <p:tag name="KSO_WM_UNIT_FILL_TYPE" val="1"/>
  <p:tag name="KSO_WM_UNIT_HIGHLIGHT" val="0"/>
  <p:tag name="KSO_WM_UNIT_ID" val="diagram20198898_1*l_h_x*901_3_1"/>
  <p:tag name="KSO_WM_UNIT_INDEX" val="901_3_1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x"/>
  <p:tag name="KSO_WM_UNIT_USESOURCEFORMAT_APPLY" val="1"/>
  <p:tag name="KSO_WM_UNIT_VALUE" val="90*82"/>
</p:tagLst>
</file>

<file path=ppt/tags/tag196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198898"/>
  <p:tag name="KSO_WM_UNIT_COMPATIBLE" val="0"/>
  <p:tag name="KSO_WM_UNIT_DIAGRAM_ISNUMVISUAL" val="0"/>
  <p:tag name="KSO_WM_UNIT_DIAGRAM_ISREFERUNIT" val="0"/>
  <p:tag name="KSO_WM_UNIT_FILL_FORE_SCHEMECOLOR_INDEX" val="14"/>
  <p:tag name="KSO_WM_UNIT_FILL_FORE_SCHEMECOLOR_INDEX_BRIGHTNESS" val="0"/>
  <p:tag name="KSO_WM_UNIT_FILL_TYPE" val="1"/>
  <p:tag name="KSO_WM_UNIT_HIGHLIGHT" val="0"/>
  <p:tag name="KSO_WM_UNIT_ID" val="diagram20198898_1*l_h_x*901_2_1"/>
  <p:tag name="KSO_WM_UNIT_INDEX" val="901_2_1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x"/>
  <p:tag name="KSO_WM_UNIT_USESOURCEFORMAT_APPLY" val="1"/>
  <p:tag name="KSO_WM_UNIT_VALUE" val="82*79"/>
</p:tagLst>
</file>

<file path=ppt/tags/tag197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198898"/>
  <p:tag name="KSO_WM_UNIT_COMPATIBLE" val="0"/>
  <p:tag name="KSO_WM_UNIT_DIAGRAM_ISNUMVISUAL" val="0"/>
  <p:tag name="KSO_WM_UNIT_DIAGRAM_ISREFERUNIT" val="0"/>
  <p:tag name="KSO_WM_UNIT_FILL_FORE_SCHEMECOLOR_INDEX" val="14"/>
  <p:tag name="KSO_WM_UNIT_FILL_FORE_SCHEMECOLOR_INDEX_BRIGHTNESS" val="0"/>
  <p:tag name="KSO_WM_UNIT_FILL_TYPE" val="1"/>
  <p:tag name="KSO_WM_UNIT_HIGHLIGHT" val="0"/>
  <p:tag name="KSO_WM_UNIT_ID" val="diagram20198898_1*l_h_x*901_4_1"/>
  <p:tag name="KSO_WM_UNIT_INDEX" val="901_4_1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x"/>
  <p:tag name="KSO_WM_UNIT_USESOURCEFORMAT_APPLY" val="1"/>
  <p:tag name="KSO_WM_UNIT_VALUE" val="79*82"/>
</p:tagLst>
</file>

<file path=ppt/tags/tag198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198898"/>
  <p:tag name="KSO_WM_UNIT_COMPATIBLE" val="0"/>
  <p:tag name="KSO_WM_UNIT_DIAGRAM_ISNUMVISUAL" val="0"/>
  <p:tag name="KSO_WM_UNIT_DIAGRAM_ISREFERUNIT" val="0"/>
  <p:tag name="KSO_WM_UNIT_HIGHLIGHT" val="0"/>
  <p:tag name="KSO_WM_UNIT_ID" val="diagram20198898_1*l_h_f*901_1_1"/>
  <p:tag name="KSO_WM_UNIT_INDEX" val="901_1_1"/>
  <p:tag name="KSO_WM_UNIT_LAYERLEVEL" val="1_1_1"/>
  <p:tag name="KSO_WM_UNIT_NOCLEAR" val="0"/>
  <p:tag name="KSO_WM_UNIT_PRESET_TEXT" val="单击此处输入你的正文，文字是您思想的提炼。&#10;为了最终演示发布的良好效果，请尽量言简意赅的阐述观点。&#10;根据需要可酌情增减文字。"/>
  <p:tag name="KSO_WM_UNIT_SUBTYPE" val="a"/>
  <p:tag name="KSO_WM_UNIT_TEXT_FILL_FORE_SCHEMECOLOR_INDEX" val="13"/>
  <p:tag name="KSO_WM_UNIT_TEXT_FILL_FORE_SCHEMECOLOR_INDEX_BRIGHTNESS" val="0"/>
  <p:tag name="KSO_WM_UNIT_TEXT_FILL_TYPE" val="1"/>
  <p:tag name="KSO_WM_UNIT_TYPE" val="l_h_f"/>
  <p:tag name="KSO_WM_UNIT_USESOURCEFORMAT_APPLY" val="1"/>
  <p:tag name="KSO_WM_UNIT_VALUE" val="120"/>
</p:tagLst>
</file>

<file path=ppt/tags/tag199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198898"/>
  <p:tag name="KSO_WM_UNIT_COMPATIBLE" val="0"/>
  <p:tag name="KSO_WM_UNIT_DIAGRAM_ISNUMVISUAL" val="0"/>
  <p:tag name="KSO_WM_UNIT_DIAGRAM_ISREFERUNIT" val="0"/>
  <p:tag name="KSO_WM_UNIT_HIGHLIGHT" val="0"/>
  <p:tag name="KSO_WM_UNIT_ID" val="diagram20198898_1*l_h_f*901_3_1"/>
  <p:tag name="KSO_WM_UNIT_INDEX" val="901_3_1"/>
  <p:tag name="KSO_WM_UNIT_LAYERLEVEL" val="1_1_1"/>
  <p:tag name="KSO_WM_UNIT_NOCLEAR" val="0"/>
  <p:tag name="KSO_WM_UNIT_PRESET_TEXT" val="单击此处输入你的正文，文字是您思想的提炼。&#10;为了最终演示发布的良好效果，请尽量言简意赅的阐述观点。&#10;根据需要可酌情增减文字。"/>
  <p:tag name="KSO_WM_UNIT_SUBTYPE" val="a"/>
  <p:tag name="KSO_WM_UNIT_TEXT_FILL_FORE_SCHEMECOLOR_INDEX" val="13"/>
  <p:tag name="KSO_WM_UNIT_TEXT_FILL_FORE_SCHEMECOLOR_INDEX_BRIGHTNESS" val="0"/>
  <p:tag name="KSO_WM_UNIT_TEXT_FILL_TYPE" val="1"/>
  <p:tag name="KSO_WM_UNIT_TYPE" val="l_h_f"/>
  <p:tag name="KSO_WM_UNIT_USESOURCEFORMAT_APPLY" val="1"/>
</p:tagLst>
</file>

<file path=ppt/tags/tag200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198898"/>
  <p:tag name="KSO_WM_UNIT_COMPATIBLE" val="0"/>
  <p:tag name="KSO_WM_UNIT_DIAGRAM_ISNUMVISUAL" val="0"/>
  <p:tag name="KSO_WM_UNIT_DIAGRAM_ISREFERUNIT" val="0"/>
  <p:tag name="KSO_WM_UNIT_HIGHLIGHT" val="0"/>
  <p:tag name="KSO_WM_UNIT_ID" val="diagram20198898_1*l_h_f*901_2_1"/>
  <p:tag name="KSO_WM_UNIT_INDEX" val="901_2_1"/>
  <p:tag name="KSO_WM_UNIT_LAYERLEVEL" val="1_1_1"/>
  <p:tag name="KSO_WM_UNIT_NOCLEAR" val="0"/>
  <p:tag name="KSO_WM_UNIT_PRESET_TEXT" val="单击此处输入你的正文，文字是您思想的提炼。&#10;为了最终演示发布的良好效果，请尽量言简意赅的阐述观点。&#10;根据需要可酌情增减文字。"/>
  <p:tag name="KSO_WM_UNIT_SUBTYPE" val="a"/>
  <p:tag name="KSO_WM_UNIT_TEXT_FILL_FORE_SCHEMECOLOR_INDEX" val="13"/>
  <p:tag name="KSO_WM_UNIT_TEXT_FILL_FORE_SCHEMECOLOR_INDEX_BRIGHTNESS" val="0"/>
  <p:tag name="KSO_WM_UNIT_TEXT_FILL_TYPE" val="1"/>
  <p:tag name="KSO_WM_UNIT_TYPE" val="l_h_f"/>
  <p:tag name="KSO_WM_UNIT_USESOURCEFORMAT_APPLY" val="1"/>
</p:tagLst>
</file>

<file path=ppt/tags/tag201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198898"/>
  <p:tag name="KSO_WM_UNIT_COMPATIBLE" val="0"/>
  <p:tag name="KSO_WM_UNIT_DIAGRAM_ISNUMVISUAL" val="0"/>
  <p:tag name="KSO_WM_UNIT_DIAGRAM_ISREFERUNIT" val="0"/>
  <p:tag name="KSO_WM_UNIT_HIGHLIGHT" val="0"/>
  <p:tag name="KSO_WM_UNIT_ID" val="diagram20198898_1*l_h_f*901_4_1"/>
  <p:tag name="KSO_WM_UNIT_INDEX" val="901_4_1"/>
  <p:tag name="KSO_WM_UNIT_LAYERLEVEL" val="1_1_1"/>
  <p:tag name="KSO_WM_UNIT_NOCLEAR" val="0"/>
  <p:tag name="KSO_WM_UNIT_PRESET_TEXT" val="单击此处输入你的正文，文字是您思想的提炼。&#10;为了最终演示发布的良好效果，请尽量言简意赅的阐述观点。&#10;根据需要可酌情增减文字。"/>
  <p:tag name="KSO_WM_UNIT_SUBTYPE" val="a"/>
  <p:tag name="KSO_WM_UNIT_TEXT_FILL_FORE_SCHEMECOLOR_INDEX" val="13"/>
  <p:tag name="KSO_WM_UNIT_TEXT_FILL_FORE_SCHEMECOLOR_INDEX_BRIGHTNESS" val="0"/>
  <p:tag name="KSO_WM_UNIT_TEXT_FILL_TYPE" val="1"/>
  <p:tag name="KSO_WM_UNIT_TYPE" val="l_h_f"/>
  <p:tag name="KSO_WM_UNIT_USESOURCEFORMAT_APPLY" val="1"/>
  <p:tag name="KSO_WM_UNIT_VALUE" val="120"/>
</p:tagLst>
</file>

<file path=ppt/tags/tag202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198898"/>
  <p:tag name="KSO_WM_UNIT_COMPATIBLE" val="0"/>
  <p:tag name="KSO_WM_UNIT_DIAGRAM_ISNUMVISUAL" val="0"/>
  <p:tag name="KSO_WM_UNIT_DIAGRAM_ISREFERUNIT" val="0"/>
  <p:tag name="KSO_WM_UNIT_HIGHLIGHT" val="0"/>
  <p:tag name="KSO_WM_UNIT_ID" val="diagram20198898_1*l_h_i*901_2_2"/>
  <p:tag name="KSO_WM_UNIT_INDEX" val="901_2_2"/>
  <p:tag name="KSO_WM_UNIT_LAYERLEVEL" val="1_1_1"/>
  <p:tag name="KSO_WM_UNIT_SUBTYPE" val="d"/>
  <p:tag name="KSO_WM_UNIT_TYPE" val="l_h_i"/>
  <p:tag name="KSO_WM_UNIT_USESOURCEFORMAT_APPLY" val="1"/>
</p:tagLst>
</file>

<file path=ppt/tags/tag203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198898"/>
  <p:tag name="KSO_WM_UNIT_COMPATIBLE" val="0"/>
  <p:tag name="KSO_WM_UNIT_DIAGRAM_ISNUMVISUAL" val="0"/>
  <p:tag name="KSO_WM_UNIT_DIAGRAM_ISREFERUNIT" val="0"/>
  <p:tag name="KSO_WM_UNIT_HIGHLIGHT" val="0"/>
  <p:tag name="KSO_WM_UNIT_ID" val="diagram20198898_1*l_h_i*901_3_2"/>
  <p:tag name="KSO_WM_UNIT_INDEX" val="901_3_2"/>
  <p:tag name="KSO_WM_UNIT_LAYERLEVEL" val="1_1_1"/>
  <p:tag name="KSO_WM_UNIT_SUBTYPE" val="d"/>
  <p:tag name="KSO_WM_UNIT_TYPE" val="l_h_i"/>
  <p:tag name="KSO_WM_UNIT_USESOURCEFORMAT_APPLY" val="1"/>
</p:tagLst>
</file>

<file path=ppt/tags/tag204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198898"/>
  <p:tag name="KSO_WM_UNIT_COMPATIBLE" val="0"/>
  <p:tag name="KSO_WM_UNIT_DIAGRAM_ISNUMVISUAL" val="0"/>
  <p:tag name="KSO_WM_UNIT_DIAGRAM_ISREFERUNIT" val="0"/>
  <p:tag name="KSO_WM_UNIT_HIGHLIGHT" val="0"/>
  <p:tag name="KSO_WM_UNIT_ID" val="diagram20198898_1*l_h_i*901_4_2"/>
  <p:tag name="KSO_WM_UNIT_INDEX" val="901_4_2"/>
  <p:tag name="KSO_WM_UNIT_LAYERLEVEL" val="1_1_1"/>
  <p:tag name="KSO_WM_UNIT_SUBTYPE" val="d"/>
  <p:tag name="KSO_WM_UNIT_TYPE" val="l_h_i"/>
  <p:tag name="KSO_WM_UNIT_USESOURCEFORMAT_APPLY" val="1"/>
</p:tagLst>
</file>

<file path=ppt/tags/tag205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198898"/>
  <p:tag name="KSO_WM_UNIT_COMPATIBLE" val="0"/>
  <p:tag name="KSO_WM_UNIT_DIAGRAM_ISNUMVISUAL" val="0"/>
  <p:tag name="KSO_WM_UNIT_DIAGRAM_ISREFERUNIT" val="0"/>
  <p:tag name="KSO_WM_UNIT_HIGHLIGHT" val="0"/>
  <p:tag name="KSO_WM_UNIT_ID" val="diagram20198898_1*l_h_i*901_1_2"/>
  <p:tag name="KSO_WM_UNIT_INDEX" val="901_1_2"/>
  <p:tag name="KSO_WM_UNIT_LAYERLEVEL" val="1_1_1"/>
  <p:tag name="KSO_WM_UNIT_SUBTYPE" val="d"/>
  <p:tag name="KSO_WM_UNIT_TYPE" val="l_h_i"/>
  <p:tag name="KSO_WM_UNIT_USESOURCEFORMAT_APPLY" val="1"/>
</p:tagLst>
</file>

<file path=ppt/tags/tag206.xml><?xml version="1.0" encoding="utf-8"?>
<p:tagLst xmlns:p="http://schemas.openxmlformats.org/presentationml/2006/main">
  <p:tag name="KSO_WM_BEAUTIFY_FLAG" val="#wm#"/>
  <p:tag name="KSO_WM_SLIDE_CONTENT_AREA" val="{&quot;left&quot;:&quot;278.3&quot;,&quot;top&quot;:&quot;73.55&quot;,&quot;width&quot;:&quot;645.2&quot;,&quot;height&quot;:&quot;392.9&quot;}"/>
  <p:tag name="KSO_WM_SLIDE_ID" val="custom20230838_1"/>
  <p:tag name="KSO_WM_SLIDE_INDEX" val="1"/>
  <p:tag name="KSO_WM_SLIDE_ITEM_CNT" val="0"/>
  <p:tag name="KSO_WM_SLIDE_LAYOUT" val="a_b_f"/>
  <p:tag name="KSO_WM_SLIDE_LAYOUT_CNT" val="1_1_1"/>
  <p:tag name="KSO_WM_SLIDE_SUBTYPE" val="pureTxt"/>
  <p:tag name="KSO_WM_SLIDE_TYPE" val="title"/>
  <p:tag name="KSO_WM_SPECIAL_SOURCE" val="bdnull"/>
  <p:tag name="KSO_WM_TAG_VERSION" val="1.0"/>
  <p:tag name="KSO_WM_TEMPLATE_CATEGORY" val="custom"/>
  <p:tag name="KSO_WM_TEMPLATE_COLOR_TYPE" val="0"/>
  <p:tag name="KSO_WM_TEMPLATE_INDEX" val="20230838"/>
  <p:tag name="KSO_WM_TEMPLATE_MASTER_TYPE" val="1"/>
  <p:tag name="KSO_WM_TEMPLATE_SUBCATEGORY" val="0"/>
  <p:tag name="KSO_WM_TEMPLATE_THUMBS_INDEX" val="1、9"/>
</p:tagLst>
</file>

<file path=ppt/tags/tag207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838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custom20230838_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添加文档标题"/>
  <p:tag name="KSO_WM_UNIT_TEXT_FILL_FORE_SCHEMECOLOR_INDEX" val="14"/>
  <p:tag name="KSO_WM_UNIT_TEXT_FILL_FORE_SCHEMECOLOR_INDEX_BRIGHTNESS" val="0"/>
  <p:tag name="KSO_WM_UNIT_TEXT_FILL_TYPE" val="1"/>
  <p:tag name="KSO_WM_UNIT_TYPE" val="a"/>
  <p:tag name="KSO_WM_UNIT_VALUE" val="10"/>
</p:tagLst>
</file>

<file path=ppt/tags/tag208.xml><?xml version="1.0" encoding="utf-8"?>
<p:tagLst xmlns:p="http://schemas.openxmlformats.org/presentationml/2006/main">
  <p:tag name="KSO_WM_BEAUTIFY_FLAG" val=""/>
  <p:tag name="KSO_WM_TAG_VERSION" val="1.0"/>
  <p:tag name="KSO_WM_TEMPLATE_CATEGORY" val="diagram"/>
  <p:tag name="KSO_WM_TEMPLATE_INDEX" val="20220059"/>
  <p:tag name="KSO_WM_UNIT_BLOCK" val="0"/>
  <p:tag name="KSO_WM_UNIT_COMPATIBLE" val="0"/>
  <p:tag name="KSO_WM_UNIT_DEC_AREA_ID" val="676342c3ba794cb88f6857f432bf3175"/>
  <p:tag name="KSO_WM_UNIT_DECORATE_INFO" val="{&quot;ReferentInfo&quot;:{&quot;Id&quot;:&quot;e98b3a31ebe84ee79486e9f4651df90b&quot;,&quot;X&quot;:{&quot;Pos&quot;:0},&quot;Y&quot;:{&quot;Pos&quot;:1}},&quot;DecorateInfoX&quot;:{&quot;Pos&quot;:2,&quot;IsAbs&quot;:true},&quot;DecorateInfoY&quot;:{&quot;Pos&quot;:1,&quot;IsAbs&quot;:true},&quot;DecorateInfoW&quot;:{&quot;IsAbs&quot;:true},&quot;DecorateInfoH&quot;:{&quot;IsAbs&quot;:false},&quot;whChangeMode&quot;:0}"/>
  <p:tag name="KSO_WM_UNIT_DIAGRAM_ISNUMVISUAL" val="0"/>
  <p:tag name="KSO_WM_UNIT_DIAGRAM_ISREFERUNIT" val="0"/>
  <p:tag name="KSO_WM_UNIT_HIGHLIGHT" val="0"/>
  <p:tag name="KSO_WM_UNIT_ID" val="diagram20220059_1*i*1"/>
  <p:tag name="KSO_WM_UNIT_INDEX" val="1"/>
  <p:tag name="KSO_WM_UNIT_LAYERLEVEL" val="1"/>
  <p:tag name="KSO_WM_UNIT_LINE_FILL_TYPE" val="2"/>
  <p:tag name="KSO_WM_UNIT_LINE_FORE_SCHEMECOLOR_INDEX" val="5"/>
  <p:tag name="KSO_WM_UNIT_LINE_FORE_SCHEMECOLOR_INDEX_BRIGHTNESS" val="0"/>
  <p:tag name="KSO_WM_UNIT_SM_LIMIT_TYPE" val="4"/>
  <p:tag name="KSO_WM_UNIT_TYPE" val="i"/>
</p:tagLst>
</file>

<file path=ppt/tags/tag209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6839"/>
  <p:tag name="KSO_WM_UNIT_COMPATIBLE" val="0"/>
  <p:tag name="KSO_WM_UNIT_DIAGRAM_ISNUMVISUAL" val="0"/>
  <p:tag name="KSO_WM_UNIT_DIAGRAM_ISREFERUNIT" val="0"/>
  <p:tag name="KSO_WM_UNIT_HIGHLIGHT" val="0"/>
  <p:tag name="KSO_WM_UNIT_ID" val="diagram20206839_3*l_h_f*254_1_1"/>
  <p:tag name="KSO_WM_UNIT_INDEX" val="254_1_1"/>
  <p:tag name="KSO_WM_UNIT_LAYERLEVEL" val="1_1_1"/>
  <p:tag name="KSO_WM_UNIT_NOCLEAR" val="0"/>
  <p:tag name="KSO_WM_UNIT_PRESET_TEXT" val="单击此处输入你的正文，文字是您思想的提炼，为了最终演示发布的良好效果，请尽量言简意赅的阐述观点；根据需要可酌情增减文字。"/>
  <p:tag name="KSO_WM_UNIT_SUBTYPE" val="a"/>
  <p:tag name="KSO_WM_UNIT_TEXT_FILL_FORE_SCHEMECOLOR_INDEX" val="13"/>
  <p:tag name="KSO_WM_UNIT_TEXT_FILL_FORE_SCHEMECOLOR_INDEX_BRIGHTNESS" val="0.25"/>
  <p:tag name="KSO_WM_UNIT_TEXT_FILL_TYPE" val="1"/>
  <p:tag name="KSO_WM_UNIT_TYPE" val="l_h_f"/>
  <p:tag name="KSO_WM_UNIT_USESOURCEFORMAT_APPLY" val="1"/>
</p:tagLst>
</file>

<file path=ppt/tags/tag210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6839"/>
  <p:tag name="KSO_WM_UNIT_COMPATIBLE" val="0"/>
  <p:tag name="KSO_WM_UNIT_DIAGRAM_ISNUMVISUAL" val="0"/>
  <p:tag name="KSO_WM_UNIT_DIAGRAM_ISREFERUNIT" val="0"/>
  <p:tag name="KSO_WM_UNIT_HIGHLIGHT" val="0"/>
  <p:tag name="KSO_WM_UNIT_ID" val="diagram20206839_3*l_h_i*1_1_1"/>
  <p:tag name="KSO_WM_UNIT_INDEX" val="1_1_1"/>
  <p:tag name="KSO_WM_UNIT_LAYERLEVEL" val="1_1_1"/>
  <p:tag name="KSO_WM_UNIT_TYPE" val="l_h_i"/>
  <p:tag name="KSO_WM_UNIT_USESOURCEFORMAT_APPLY" val="1"/>
</p:tagLst>
</file>

<file path=ppt/tags/tag211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6839"/>
  <p:tag name="KSO_WM_UNIT_COMPATIBLE" val="0"/>
  <p:tag name="KSO_WM_UNIT_DIAGRAM_ISNUMVISUAL" val="0"/>
  <p:tag name="KSO_WM_UNIT_DIAGRAM_ISREFERUNIT" val="0"/>
  <p:tag name="KSO_WM_UNIT_HIGHLIGHT" val="0"/>
  <p:tag name="KSO_WM_UNIT_ID" val="diagram20206839_3*l_h_i*254_1_2"/>
  <p:tag name="KSO_WM_UNIT_INDEX" val="254_1_2"/>
  <p:tag name="KSO_WM_UNIT_LAYERLEVEL" val="1_1_1"/>
  <p:tag name="KSO_WM_UNIT_SUBTYPE" val="d"/>
  <p:tag name="KSO_WM_UNIT_TEXT_FILL_FORE_SCHEMECOLOR_INDEX" val="5"/>
  <p:tag name="KSO_WM_UNIT_TEXT_FILL_FORE_SCHEMECOLOR_INDEX_BRIGHTNESS" val="0"/>
  <p:tag name="KSO_WM_UNIT_TEXT_FILL_TYPE" val="1"/>
  <p:tag name="KSO_WM_UNIT_TYPE" val="l_h_i"/>
  <p:tag name="KSO_WM_UNIT_USESOURCEFORMAT_APPLY" val="1"/>
</p:tagLst>
</file>

<file path=ppt/tags/tag212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6839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06839_3*l_h_i*254_1_3"/>
  <p:tag name="KSO_WM_UNIT_INDEX" val="254_1_3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1"/>
</p:tagLst>
</file>

<file path=ppt/tags/tag213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6839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06839_3*l_h_i*254_1_4"/>
  <p:tag name="KSO_WM_UNIT_INDEX" val="254_1_4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1"/>
</p:tagLst>
</file>

<file path=ppt/tags/tag214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6839"/>
  <p:tag name="KSO_WM_UNIT_COMPATIBLE" val="0"/>
  <p:tag name="KSO_WM_UNIT_DIAGRAM_ISNUMVISUAL" val="0"/>
  <p:tag name="KSO_WM_UNIT_DIAGRAM_ISREFERUNIT" val="0"/>
  <p:tag name="KSO_WM_UNIT_HIGHLIGHT" val="0"/>
  <p:tag name="KSO_WM_UNIT_ID" val="diagram20206839_3*l_h_f*254_2_1"/>
  <p:tag name="KSO_WM_UNIT_INDEX" val="254_2_1"/>
  <p:tag name="KSO_WM_UNIT_LAYERLEVEL" val="1_1_1"/>
  <p:tag name="KSO_WM_UNIT_NOCLEAR" val="0"/>
  <p:tag name="KSO_WM_UNIT_PRESET_TEXT" val="单击此处输入你的正文，文字是您思想的提炼，为了最终演示发布的良好效果，请尽量言简意赅的阐述观点；根据需要可酌情增减文字。"/>
  <p:tag name="KSO_WM_UNIT_SUBTYPE" val="a"/>
  <p:tag name="KSO_WM_UNIT_TEXT_FILL_FORE_SCHEMECOLOR_INDEX" val="13"/>
  <p:tag name="KSO_WM_UNIT_TEXT_FILL_FORE_SCHEMECOLOR_INDEX_BRIGHTNESS" val="0.25"/>
  <p:tag name="KSO_WM_UNIT_TEXT_FILL_TYPE" val="1"/>
  <p:tag name="KSO_WM_UNIT_TYPE" val="l_h_f"/>
  <p:tag name="KSO_WM_UNIT_USESOURCEFORMAT_APPLY" val="1"/>
</p:tagLst>
</file>

<file path=ppt/tags/tag215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6839"/>
  <p:tag name="KSO_WM_UNIT_COMPATIBLE" val="0"/>
  <p:tag name="KSO_WM_UNIT_DIAGRAM_ISNUMVISUAL" val="0"/>
  <p:tag name="KSO_WM_UNIT_DIAGRAM_ISREFERUNIT" val="0"/>
  <p:tag name="KSO_WM_UNIT_HIGHLIGHT" val="0"/>
  <p:tag name="KSO_WM_UNIT_ID" val="diagram20206839_3*l_h_i*1_2_1"/>
  <p:tag name="KSO_WM_UNIT_INDEX" val="1_2_1"/>
  <p:tag name="KSO_WM_UNIT_LAYERLEVEL" val="1_1_1"/>
  <p:tag name="KSO_WM_UNIT_TYPE" val="l_h_i"/>
  <p:tag name="KSO_WM_UNIT_USESOURCEFORMAT_APPLY" val="1"/>
</p:tagLst>
</file>

<file path=ppt/tags/tag216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6839"/>
  <p:tag name="KSO_WM_UNIT_COMPATIBLE" val="0"/>
  <p:tag name="KSO_WM_UNIT_DIAGRAM_ISNUMVISUAL" val="0"/>
  <p:tag name="KSO_WM_UNIT_DIAGRAM_ISREFERUNIT" val="0"/>
  <p:tag name="KSO_WM_UNIT_HIGHLIGHT" val="0"/>
  <p:tag name="KSO_WM_UNIT_ID" val="diagram20206839_3*l_h_i*254_2_2"/>
  <p:tag name="KSO_WM_UNIT_INDEX" val="254_2_2"/>
  <p:tag name="KSO_WM_UNIT_LAYERLEVEL" val="1_1_1"/>
  <p:tag name="KSO_WM_UNIT_SUBTYPE" val="d"/>
  <p:tag name="KSO_WM_UNIT_TEXT_FILL_FORE_SCHEMECOLOR_INDEX" val="6"/>
  <p:tag name="KSO_WM_UNIT_TEXT_FILL_FORE_SCHEMECOLOR_INDEX_BRIGHTNESS" val="0"/>
  <p:tag name="KSO_WM_UNIT_TEXT_FILL_TYPE" val="1"/>
  <p:tag name="KSO_WM_UNIT_TYPE" val="l_h_i"/>
  <p:tag name="KSO_WM_UNIT_USESOURCEFORMAT_APPLY" val="1"/>
</p:tagLst>
</file>

<file path=ppt/tags/tag217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6839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"/>
  <p:tag name="KSO_WM_UNIT_FILL_TYPE" val="1"/>
  <p:tag name="KSO_WM_UNIT_HIGHLIGHT" val="0"/>
  <p:tag name="KSO_WM_UNIT_ID" val="diagram20206839_3*l_h_i*254_2_3"/>
  <p:tag name="KSO_WM_UNIT_INDEX" val="254_2_3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1"/>
</p:tagLst>
</file>

<file path=ppt/tags/tag218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6839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"/>
  <p:tag name="KSO_WM_UNIT_FILL_TYPE" val="1"/>
  <p:tag name="KSO_WM_UNIT_HIGHLIGHT" val="0"/>
  <p:tag name="KSO_WM_UNIT_ID" val="diagram20206839_3*l_h_i*254_2_4"/>
  <p:tag name="KSO_WM_UNIT_INDEX" val="254_2_4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1"/>
</p:tagLst>
</file>

<file path=ppt/tags/tag219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6839"/>
  <p:tag name="KSO_WM_UNIT_COMPATIBLE" val="0"/>
  <p:tag name="KSO_WM_UNIT_DIAGRAM_ISNUMVISUAL" val="0"/>
  <p:tag name="KSO_WM_UNIT_DIAGRAM_ISREFERUNIT" val="0"/>
  <p:tag name="KSO_WM_UNIT_HIGHLIGHT" val="0"/>
  <p:tag name="KSO_WM_UNIT_ID" val="diagram20206839_3*l_h_f*254_3_1"/>
  <p:tag name="KSO_WM_UNIT_INDEX" val="254_3_1"/>
  <p:tag name="KSO_WM_UNIT_LAYERLEVEL" val="1_1_1"/>
  <p:tag name="KSO_WM_UNIT_NOCLEAR" val="0"/>
  <p:tag name="KSO_WM_UNIT_PRESET_TEXT" val="单击此处输入你的正文，文字是您思想的提炼，为了最终演示发布的良好效果，请尽量言简意赅的阐述观点；根据需要可酌情增减文字。"/>
  <p:tag name="KSO_WM_UNIT_SUBTYPE" val="a"/>
  <p:tag name="KSO_WM_UNIT_TEXT_FILL_FORE_SCHEMECOLOR_INDEX" val="13"/>
  <p:tag name="KSO_WM_UNIT_TEXT_FILL_FORE_SCHEMECOLOR_INDEX_BRIGHTNESS" val="0.25"/>
  <p:tag name="KSO_WM_UNIT_TEXT_FILL_TYPE" val="1"/>
  <p:tag name="KSO_WM_UNIT_TYPE" val="l_h_f"/>
  <p:tag name="KSO_WM_UNIT_USESOURCEFORMAT_APPLY" val="1"/>
</p:tagLst>
</file>

<file path=ppt/tags/tag220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6839"/>
  <p:tag name="KSO_WM_UNIT_COMPATIBLE" val="0"/>
  <p:tag name="KSO_WM_UNIT_DIAGRAM_ISNUMVISUAL" val="0"/>
  <p:tag name="KSO_WM_UNIT_DIAGRAM_ISREFERUNIT" val="0"/>
  <p:tag name="KSO_WM_UNIT_HIGHLIGHT" val="0"/>
  <p:tag name="KSO_WM_UNIT_ID" val="diagram20206839_3*l_h_i*1_3_1"/>
  <p:tag name="KSO_WM_UNIT_INDEX" val="1_3_1"/>
  <p:tag name="KSO_WM_UNIT_LAYERLEVEL" val="1_1_1"/>
  <p:tag name="KSO_WM_UNIT_TYPE" val="l_h_i"/>
  <p:tag name="KSO_WM_UNIT_USESOURCEFORMAT_APPLY" val="1"/>
</p:tagLst>
</file>

<file path=ppt/tags/tag221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6839"/>
  <p:tag name="KSO_WM_UNIT_COMPATIBLE" val="0"/>
  <p:tag name="KSO_WM_UNIT_DIAGRAM_ISNUMVISUAL" val="0"/>
  <p:tag name="KSO_WM_UNIT_DIAGRAM_ISREFERUNIT" val="0"/>
  <p:tag name="KSO_WM_UNIT_HIGHLIGHT" val="0"/>
  <p:tag name="KSO_WM_UNIT_ID" val="diagram20206839_3*l_h_i*254_3_2"/>
  <p:tag name="KSO_WM_UNIT_INDEX" val="254_3_2"/>
  <p:tag name="KSO_WM_UNIT_LAYERLEVEL" val="1_1_1"/>
  <p:tag name="KSO_WM_UNIT_SUBTYPE" val="d"/>
  <p:tag name="KSO_WM_UNIT_TEXT_FILL_FORE_SCHEMECOLOR_INDEX" val="7"/>
  <p:tag name="KSO_WM_UNIT_TEXT_FILL_FORE_SCHEMECOLOR_INDEX_BRIGHTNESS" val="0"/>
  <p:tag name="KSO_WM_UNIT_TEXT_FILL_TYPE" val="1"/>
  <p:tag name="KSO_WM_UNIT_TYPE" val="l_h_i"/>
  <p:tag name="KSO_WM_UNIT_USESOURCEFORMAT_APPLY" val="1"/>
</p:tagLst>
</file>

<file path=ppt/tags/tag222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6839"/>
  <p:tag name="KSO_WM_UNIT_COMPATIBLE" val="0"/>
  <p:tag name="KSO_WM_UNIT_DIAGRAM_ISNUMVISUAL" val="0"/>
  <p:tag name="KSO_WM_UNIT_DIAGRAM_ISREFERUNIT" val="0"/>
  <p:tag name="KSO_WM_UNIT_FILL_FORE_SCHEMECOLOR_INDEX" val="7"/>
  <p:tag name="KSO_WM_UNIT_FILL_FORE_SCHEMECOLOR_INDEX_BRIGHTNESS" val="0"/>
  <p:tag name="KSO_WM_UNIT_FILL_TYPE" val="1"/>
  <p:tag name="KSO_WM_UNIT_HIGHLIGHT" val="0"/>
  <p:tag name="KSO_WM_UNIT_ID" val="diagram20206839_3*l_h_i*254_3_3"/>
  <p:tag name="KSO_WM_UNIT_INDEX" val="254_3_3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1"/>
</p:tagLst>
</file>

<file path=ppt/tags/tag223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6839"/>
  <p:tag name="KSO_WM_UNIT_COMPATIBLE" val="0"/>
  <p:tag name="KSO_WM_UNIT_DIAGRAM_ISNUMVISUAL" val="0"/>
  <p:tag name="KSO_WM_UNIT_DIAGRAM_ISREFERUNIT" val="0"/>
  <p:tag name="KSO_WM_UNIT_FILL_FORE_SCHEMECOLOR_INDEX" val="7"/>
  <p:tag name="KSO_WM_UNIT_FILL_FORE_SCHEMECOLOR_INDEX_BRIGHTNESS" val="0"/>
  <p:tag name="KSO_WM_UNIT_FILL_TYPE" val="1"/>
  <p:tag name="KSO_WM_UNIT_HIGHLIGHT" val="0"/>
  <p:tag name="KSO_WM_UNIT_ID" val="diagram20206839_3*l_h_i*254_3_4"/>
  <p:tag name="KSO_WM_UNIT_INDEX" val="254_3_4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1"/>
</p:tagLst>
</file>

<file path=ppt/tags/tag224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6839"/>
  <p:tag name="KSO_WM_UNIT_COMPATIBLE" val="0"/>
  <p:tag name="KSO_WM_UNIT_DIAGRAM_ISNUMVISUAL" val="0"/>
  <p:tag name="KSO_WM_UNIT_DIAGRAM_ISREFERUNIT" val="0"/>
  <p:tag name="KSO_WM_UNIT_HIGHLIGHT" val="0"/>
  <p:tag name="KSO_WM_UNIT_ID" val="diagram20206839_3*l_h_f*254_4_1"/>
  <p:tag name="KSO_WM_UNIT_INDEX" val="254_4_1"/>
  <p:tag name="KSO_WM_UNIT_LAYERLEVEL" val="1_1_1"/>
  <p:tag name="KSO_WM_UNIT_NOCLEAR" val="0"/>
  <p:tag name="KSO_WM_UNIT_PRESET_TEXT" val="单击此处输入你的正文，文字是您思想的提炼，为了最终演示发布的良好效果，请尽量言简意赅的阐述观点；根据需要可酌情增减文字。"/>
  <p:tag name="KSO_WM_UNIT_SUBTYPE" val="a"/>
  <p:tag name="KSO_WM_UNIT_TEXT_FILL_FORE_SCHEMECOLOR_INDEX" val="13"/>
  <p:tag name="KSO_WM_UNIT_TEXT_FILL_FORE_SCHEMECOLOR_INDEX_BRIGHTNESS" val="0.25"/>
  <p:tag name="KSO_WM_UNIT_TEXT_FILL_TYPE" val="1"/>
  <p:tag name="KSO_WM_UNIT_TYPE" val="l_h_f"/>
  <p:tag name="KSO_WM_UNIT_USESOURCEFORMAT_APPLY" val="1"/>
</p:tagLst>
</file>

<file path=ppt/tags/tag225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6839"/>
  <p:tag name="KSO_WM_UNIT_COMPATIBLE" val="0"/>
  <p:tag name="KSO_WM_UNIT_DIAGRAM_ISNUMVISUAL" val="0"/>
  <p:tag name="KSO_WM_UNIT_DIAGRAM_ISREFERUNIT" val="0"/>
  <p:tag name="KSO_WM_UNIT_HIGHLIGHT" val="0"/>
  <p:tag name="KSO_WM_UNIT_ID" val="diagram20206839_3*l_h_i*1_4_1"/>
  <p:tag name="KSO_WM_UNIT_INDEX" val="1_4_1"/>
  <p:tag name="KSO_WM_UNIT_LAYERLEVEL" val="1_1_1"/>
  <p:tag name="KSO_WM_UNIT_TYPE" val="l_h_i"/>
  <p:tag name="KSO_WM_UNIT_USESOURCEFORMAT_APPLY" val="1"/>
</p:tagLst>
</file>

<file path=ppt/tags/tag226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6839"/>
  <p:tag name="KSO_WM_UNIT_COMPATIBLE" val="0"/>
  <p:tag name="KSO_WM_UNIT_DIAGRAM_ISNUMVISUAL" val="0"/>
  <p:tag name="KSO_WM_UNIT_DIAGRAM_ISREFERUNIT" val="0"/>
  <p:tag name="KSO_WM_UNIT_HIGHLIGHT" val="0"/>
  <p:tag name="KSO_WM_UNIT_ID" val="diagram20206839_3*l_h_i*254_4_2"/>
  <p:tag name="KSO_WM_UNIT_INDEX" val="254_4_2"/>
  <p:tag name="KSO_WM_UNIT_LAYERLEVEL" val="1_1_1"/>
  <p:tag name="KSO_WM_UNIT_SUBTYPE" val="d"/>
  <p:tag name="KSO_WM_UNIT_TEXT_FILL_FORE_SCHEMECOLOR_INDEX" val="8"/>
  <p:tag name="KSO_WM_UNIT_TEXT_FILL_FORE_SCHEMECOLOR_INDEX_BRIGHTNESS" val="0"/>
  <p:tag name="KSO_WM_UNIT_TEXT_FILL_TYPE" val="1"/>
  <p:tag name="KSO_WM_UNIT_TYPE" val="l_h_i"/>
  <p:tag name="KSO_WM_UNIT_USESOURCEFORMAT_APPLY" val="1"/>
</p:tagLst>
</file>

<file path=ppt/tags/tag227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6839"/>
  <p:tag name="KSO_WM_UNIT_COMPATIBLE" val="0"/>
  <p:tag name="KSO_WM_UNIT_DIAGRAM_ISNUMVISUAL" val="0"/>
  <p:tag name="KSO_WM_UNIT_DIAGRAM_ISREFERUNIT" val="0"/>
  <p:tag name="KSO_WM_UNIT_FILL_FORE_SCHEMECOLOR_INDEX" val="8"/>
  <p:tag name="KSO_WM_UNIT_FILL_FORE_SCHEMECOLOR_INDEX_BRIGHTNESS" val="0"/>
  <p:tag name="KSO_WM_UNIT_FILL_TYPE" val="1"/>
  <p:tag name="KSO_WM_UNIT_HIGHLIGHT" val="0"/>
  <p:tag name="KSO_WM_UNIT_ID" val="diagram20206839_3*l_h_i*254_4_3"/>
  <p:tag name="KSO_WM_UNIT_INDEX" val="254_4_3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1"/>
</p:tagLst>
</file>

<file path=ppt/tags/tag228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6839"/>
  <p:tag name="KSO_WM_UNIT_COMPATIBLE" val="0"/>
  <p:tag name="KSO_WM_UNIT_DIAGRAM_ISNUMVISUAL" val="0"/>
  <p:tag name="KSO_WM_UNIT_DIAGRAM_ISREFERUNIT" val="0"/>
  <p:tag name="KSO_WM_UNIT_FILL_FORE_SCHEMECOLOR_INDEX" val="8"/>
  <p:tag name="KSO_WM_UNIT_FILL_FORE_SCHEMECOLOR_INDEX_BRIGHTNESS" val="0"/>
  <p:tag name="KSO_WM_UNIT_FILL_TYPE" val="1"/>
  <p:tag name="KSO_WM_UNIT_HIGHLIGHT" val="0"/>
  <p:tag name="KSO_WM_UNIT_ID" val="diagram20206839_3*l_h_i*254_4_4"/>
  <p:tag name="KSO_WM_UNIT_INDEX" val="254_4_4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1"/>
</p:tagLst>
</file>

<file path=ppt/tags/tag229.xml><?xml version="1.0" encoding="utf-8"?>
<p:tagLst xmlns:p="http://schemas.openxmlformats.org/presentationml/2006/main">
  <p:tag name="KSO_WM_BEAUTIFY_FLAG" val="#wm#"/>
  <p:tag name="KSO_WM_SLIDE_CONTENT_AREA" val="{&quot;left&quot;:&quot;278.3&quot;,&quot;top&quot;:&quot;73.55&quot;,&quot;width&quot;:&quot;645.2&quot;,&quot;height&quot;:&quot;392.9&quot;}"/>
  <p:tag name="KSO_WM_SLIDE_ID" val="custom20230838_1"/>
  <p:tag name="KSO_WM_SLIDE_INDEX" val="1"/>
  <p:tag name="KSO_WM_SLIDE_ITEM_CNT" val="0"/>
  <p:tag name="KSO_WM_SLIDE_LAYOUT" val="a_b_f"/>
  <p:tag name="KSO_WM_SLIDE_LAYOUT_CNT" val="1_1_1"/>
  <p:tag name="KSO_WM_SLIDE_SUBTYPE" val="pureTxt"/>
  <p:tag name="KSO_WM_SLIDE_TYPE" val="title"/>
  <p:tag name="KSO_WM_SPECIAL_SOURCE" val="bdnull"/>
  <p:tag name="KSO_WM_TAG_VERSION" val="1.0"/>
  <p:tag name="KSO_WM_TEMPLATE_CATEGORY" val="custom"/>
  <p:tag name="KSO_WM_TEMPLATE_COLOR_TYPE" val="0"/>
  <p:tag name="KSO_WM_TEMPLATE_INDEX" val="20230838"/>
  <p:tag name="KSO_WM_TEMPLATE_MASTER_TYPE" val="1"/>
  <p:tag name="KSO_WM_TEMPLATE_SUBCATEGORY" val="0"/>
  <p:tag name="KSO_WM_TEMPLATE_THUMBS_INDEX" val="1、9"/>
</p:tagLst>
</file>

<file path=ppt/tags/tag230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838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custom20230838_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添加文档标题"/>
  <p:tag name="KSO_WM_UNIT_TEXT_FILL_FORE_SCHEMECOLOR_INDEX" val="14"/>
  <p:tag name="KSO_WM_UNIT_TEXT_FILL_FORE_SCHEMECOLOR_INDEX_BRIGHTNESS" val="0"/>
  <p:tag name="KSO_WM_UNIT_TEXT_FILL_TYPE" val="1"/>
  <p:tag name="KSO_WM_UNIT_TYPE" val="a"/>
  <p:tag name="KSO_WM_UNIT_VALUE" val="10"/>
</p:tagLst>
</file>

<file path=ppt/tags/tag231.xml><?xml version="1.0" encoding="utf-8"?>
<p:tagLst xmlns:p="http://schemas.openxmlformats.org/presentationml/2006/main">
  <p:tag name="KSO_WM_BEAUTIFY_FLAG" val=""/>
  <p:tag name="KSO_WM_TAG_VERSION" val="1.0"/>
  <p:tag name="KSO_WM_TEMPLATE_CATEGORY" val="diagram"/>
  <p:tag name="KSO_WM_TEMPLATE_INDEX" val="20220059"/>
  <p:tag name="KSO_WM_UNIT_BLOCK" val="0"/>
  <p:tag name="KSO_WM_UNIT_COMPATIBLE" val="0"/>
  <p:tag name="KSO_WM_UNIT_DEC_AREA_ID" val="676342c3ba794cb88f6857f432bf3175"/>
  <p:tag name="KSO_WM_UNIT_DECORATE_INFO" val="{&quot;ReferentInfo&quot;:{&quot;Id&quot;:&quot;e98b3a31ebe84ee79486e9f4651df90b&quot;,&quot;X&quot;:{&quot;Pos&quot;:0},&quot;Y&quot;:{&quot;Pos&quot;:1}},&quot;DecorateInfoX&quot;:{&quot;Pos&quot;:2,&quot;IsAbs&quot;:true},&quot;DecorateInfoY&quot;:{&quot;Pos&quot;:1,&quot;IsAbs&quot;:true},&quot;DecorateInfoW&quot;:{&quot;IsAbs&quot;:true},&quot;DecorateInfoH&quot;:{&quot;IsAbs&quot;:false},&quot;whChangeMode&quot;:0}"/>
  <p:tag name="KSO_WM_UNIT_DIAGRAM_ISNUMVISUAL" val="0"/>
  <p:tag name="KSO_WM_UNIT_DIAGRAM_ISREFERUNIT" val="0"/>
  <p:tag name="KSO_WM_UNIT_HIGHLIGHT" val="0"/>
  <p:tag name="KSO_WM_UNIT_ID" val="diagram20220059_1*i*1"/>
  <p:tag name="KSO_WM_UNIT_INDEX" val="1"/>
  <p:tag name="KSO_WM_UNIT_LAYERLEVEL" val="1"/>
  <p:tag name="KSO_WM_UNIT_LINE_FILL_TYPE" val="2"/>
  <p:tag name="KSO_WM_UNIT_LINE_FORE_SCHEMECOLOR_INDEX" val="5"/>
  <p:tag name="KSO_WM_UNIT_LINE_FORE_SCHEMECOLOR_INDEX_BRIGHTNESS" val="0"/>
  <p:tag name="KSO_WM_UNIT_SM_LIMIT_TYPE" val="4"/>
  <p:tag name="KSO_WM_UNIT_TYPE" val="i"/>
</p:tagLst>
</file>

<file path=ppt/tags/tag232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9367"/>
  <p:tag name="KSO_WM_UNIT_COMPATIBLE" val="0"/>
  <p:tag name="KSO_WM_UNIT_DIAGRAM_ISNUMVISUAL" val="0"/>
  <p:tag name="KSO_WM_UNIT_DIAGRAM_ISREFERUNIT" val="0"/>
  <p:tag name="KSO_WM_UNIT_HIGHLIGHT" val="0"/>
  <p:tag name="KSO_WM_UNIT_ID" val="diagram20209367_3*l_h_i*1013_1_26"/>
  <p:tag name="KSO_WM_UNIT_INDEX" val="1013_1_26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1"/>
</p:tagLst>
</file>

<file path=ppt/tags/tag233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9367"/>
  <p:tag name="KSO_WM_UNIT_COMPATIBLE" val="0"/>
  <p:tag name="KSO_WM_UNIT_DIAGRAM_ISNUMVISUAL" val="0"/>
  <p:tag name="KSO_WM_UNIT_DIAGRAM_ISREFERUNIT" val="0"/>
  <p:tag name="KSO_WM_UNIT_HIGHLIGHT" val="0"/>
  <p:tag name="KSO_WM_UNIT_ID" val="diagram20209367_3*l_h_i*1013_1_25"/>
  <p:tag name="KSO_WM_UNIT_INDEX" val="1013_1_25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1"/>
</p:tagLst>
</file>

<file path=ppt/tags/tag234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9367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.4"/>
  <p:tag name="KSO_WM_UNIT_FILL_TYPE" val="1"/>
  <p:tag name="KSO_WM_UNIT_HIGHLIGHT" val="0"/>
  <p:tag name="KSO_WM_UNIT_ID" val="diagram20209367_3*l_h_i*1013_1_11"/>
  <p:tag name="KSO_WM_UNIT_INDEX" val="1013_1_11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1"/>
</p:tagLst>
</file>

<file path=ppt/tags/tag235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9367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.4"/>
  <p:tag name="KSO_WM_UNIT_FILL_TYPE" val="1"/>
  <p:tag name="KSO_WM_UNIT_HIGHLIGHT" val="0"/>
  <p:tag name="KSO_WM_UNIT_ID" val="diagram20209367_3*l_h_i*1013_1_27"/>
  <p:tag name="KSO_WM_UNIT_INDEX" val="1013_1_27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1"/>
</p:tagLst>
</file>

<file path=ppt/tags/tag236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9367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.4"/>
  <p:tag name="KSO_WM_UNIT_FILL_TYPE" val="1"/>
  <p:tag name="KSO_WM_UNIT_HIGHLIGHT" val="0"/>
  <p:tag name="KSO_WM_UNIT_ID" val="diagram20209367_3*l_h_i*1013_1_2"/>
  <p:tag name="KSO_WM_UNIT_INDEX" val="1013_1_2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1"/>
</p:tagLst>
</file>

<file path=ppt/tags/tag237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9367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09367_3*l_h_i*1013_1_13"/>
  <p:tag name="KSO_WM_UNIT_INDEX" val="1013_1_13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1"/>
</p:tagLst>
</file>

<file path=ppt/tags/tag238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9367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09367_3*l_h_i*1013_1_16"/>
  <p:tag name="KSO_WM_UNIT_INDEX" val="1013_1_16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1"/>
</p:tagLst>
</file>

<file path=ppt/tags/tag239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9367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09367_3*l_h_i*1013_1_22"/>
  <p:tag name="KSO_WM_UNIT_INDEX" val="1013_1_22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1"/>
</p:tagLst>
</file>

<file path=ppt/tags/tag240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9367"/>
  <p:tag name="KSO_WM_UNIT_COMPATIBLE" val="0"/>
  <p:tag name="KSO_WM_UNIT_DIAGRAM_ISNUMVISUAL" val="0"/>
  <p:tag name="KSO_WM_UNIT_DIAGRAM_ISREFERUNIT" val="0"/>
  <p:tag name="KSO_WM_UNIT_HIGHLIGHT" val="0"/>
  <p:tag name="KSO_WM_UNIT_ID" val="diagram20209367_3*l_h_i*1013_1_8"/>
  <p:tag name="KSO_WM_UNIT_INDEX" val="1013_1_8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1"/>
</p:tagLst>
</file>

<file path=ppt/tags/tag241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9367"/>
  <p:tag name="KSO_WM_UNIT_COMPATIBLE" val="0"/>
  <p:tag name="KSO_WM_UNIT_DIAGRAM_ISNUMVISUAL" val="0"/>
  <p:tag name="KSO_WM_UNIT_DIAGRAM_ISREFERUNIT" val="0"/>
  <p:tag name="KSO_WM_UNIT_HIGHLIGHT" val="0"/>
  <p:tag name="KSO_WM_UNIT_ID" val="diagram20209367_3*l_h_i*1013_1_7"/>
  <p:tag name="KSO_WM_UNIT_INDEX" val="1013_1_7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1"/>
</p:tagLst>
</file>

<file path=ppt/tags/tag242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9367"/>
  <p:tag name="KSO_WM_UNIT_COMPATIBLE" val="0"/>
  <p:tag name="KSO_WM_UNIT_DIAGRAM_ISNUMVISUAL" val="0"/>
  <p:tag name="KSO_WM_UNIT_DIAGRAM_ISREFERUNIT" val="0"/>
  <p:tag name="KSO_WM_UNIT_HIGHLIGHT" val="0"/>
  <p:tag name="KSO_WM_UNIT_ID" val="diagram20209367_3*l_h_i*1013_1_19"/>
  <p:tag name="KSO_WM_UNIT_INDEX" val="1013_1_19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1"/>
</p:tagLst>
</file>

<file path=ppt/tags/tag243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9367"/>
  <p:tag name="KSO_WM_UNIT_COMPATIBLE" val="0"/>
  <p:tag name="KSO_WM_UNIT_DIAGRAM_ISNUMVISUAL" val="0"/>
  <p:tag name="KSO_WM_UNIT_DIAGRAM_ISREFERUNIT" val="0"/>
  <p:tag name="KSO_WM_UNIT_HIGHLIGHT" val="0"/>
  <p:tag name="KSO_WM_UNIT_ID" val="diagram20209367_3*l_h_i*1013_1_1"/>
  <p:tag name="KSO_WM_UNIT_INDEX" val="1013_1_1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1"/>
</p:tagLst>
</file>

<file path=ppt/tags/tag244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9367"/>
  <p:tag name="KSO_WM_UNIT_COMPATIBLE" val="0"/>
  <p:tag name="KSO_WM_UNIT_DIAGRAM_ISNUMVISUAL" val="0"/>
  <p:tag name="KSO_WM_UNIT_DIAGRAM_ISREFERUNIT" val="0"/>
  <p:tag name="KSO_WM_UNIT_HIGHLIGHT" val="0"/>
  <p:tag name="KSO_WM_UNIT_ID" val="diagram20209367_3*l_h_i*1013_1_9"/>
  <p:tag name="KSO_WM_UNIT_INDEX" val="1013_1_9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1"/>
</p:tagLst>
</file>

<file path=ppt/tags/tag245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9367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.4"/>
  <p:tag name="KSO_WM_UNIT_FILL_TYPE" val="1"/>
  <p:tag name="KSO_WM_UNIT_HIGHLIGHT" val="0"/>
  <p:tag name="KSO_WM_UNIT_ID" val="diagram20209367_3*l_h_i*1013_1_10"/>
  <p:tag name="KSO_WM_UNIT_INDEX" val="1013_1_10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1"/>
</p:tagLst>
</file>

<file path=ppt/tags/tag246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9367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.4"/>
  <p:tag name="KSO_WM_UNIT_FILL_TYPE" val="1"/>
  <p:tag name="KSO_WM_UNIT_HIGHLIGHT" val="0"/>
  <p:tag name="KSO_WM_UNIT_ID" val="diagram20209367_3*l_h_i*1013_1_21"/>
  <p:tag name="KSO_WM_UNIT_INDEX" val="1013_1_21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1"/>
</p:tagLst>
</file>

<file path=ppt/tags/tag247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9367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.4"/>
  <p:tag name="KSO_WM_UNIT_FILL_TYPE" val="1"/>
  <p:tag name="KSO_WM_UNIT_HIGHLIGHT" val="0"/>
  <p:tag name="KSO_WM_UNIT_ID" val="diagram20209367_3*l_h_i*1013_1_4"/>
  <p:tag name="KSO_WM_UNIT_INDEX" val="1013_1_4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1"/>
</p:tagLst>
</file>

<file path=ppt/tags/tag248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9367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09367_3*l_h_i*1013_1_23"/>
  <p:tag name="KSO_WM_UNIT_INDEX" val="1013_1_23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1"/>
</p:tagLst>
</file>

<file path=ppt/tags/tag249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9367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09367_3*l_h_i*1013_1_24"/>
  <p:tag name="KSO_WM_UNIT_INDEX" val="1013_1_24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1"/>
</p:tagLst>
</file>

<file path=ppt/tags/tag250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9367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09367_3*l_h_i*1013_1_17"/>
  <p:tag name="KSO_WM_UNIT_INDEX" val="1013_1_17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1"/>
</p:tagLst>
</file>

<file path=ppt/tags/tag251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9367"/>
  <p:tag name="KSO_WM_UNIT_COMPATIBLE" val="0"/>
  <p:tag name="KSO_WM_UNIT_DIAGRAM_ISNUMVISUAL" val="0"/>
  <p:tag name="KSO_WM_UNIT_DIAGRAM_ISREFERUNIT" val="0"/>
  <p:tag name="KSO_WM_UNIT_HIGHLIGHT" val="0"/>
  <p:tag name="KSO_WM_UNIT_ID" val="diagram20209367_3*l_h_i*1013_1_18"/>
  <p:tag name="KSO_WM_UNIT_INDEX" val="1013_1_18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1"/>
</p:tagLst>
</file>

<file path=ppt/tags/tag252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9367"/>
  <p:tag name="KSO_WM_UNIT_COMPATIBLE" val="0"/>
  <p:tag name="KSO_WM_UNIT_DIAGRAM_ISNUMVISUAL" val="0"/>
  <p:tag name="KSO_WM_UNIT_DIAGRAM_ISREFERUNIT" val="0"/>
  <p:tag name="KSO_WM_UNIT_HIGHLIGHT" val="0"/>
  <p:tag name="KSO_WM_UNIT_ID" val="diagram20209367_3*l_h_i*1013_1_3"/>
  <p:tag name="KSO_WM_UNIT_INDEX" val="1013_1_3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1"/>
</p:tagLst>
</file>

<file path=ppt/tags/tag253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9367"/>
  <p:tag name="KSO_WM_UNIT_COMPATIBLE" val="0"/>
  <p:tag name="KSO_WM_UNIT_DIAGRAM_ISNUMVISUAL" val="0"/>
  <p:tag name="KSO_WM_UNIT_DIAGRAM_ISREFERUNIT" val="0"/>
  <p:tag name="KSO_WM_UNIT_HIGHLIGHT" val="0"/>
  <p:tag name="KSO_WM_UNIT_ID" val="diagram20209367_3*l_h_i*1013_1_20"/>
  <p:tag name="KSO_WM_UNIT_INDEX" val="1013_1_20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1"/>
</p:tagLst>
</file>

<file path=ppt/tags/tag254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9367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.4"/>
  <p:tag name="KSO_WM_UNIT_FILL_TYPE" val="1"/>
  <p:tag name="KSO_WM_UNIT_HIGHLIGHT" val="0"/>
  <p:tag name="KSO_WM_UNIT_ID" val="diagram20209367_3*l_h_i*1013_1_12"/>
  <p:tag name="KSO_WM_UNIT_INDEX" val="1013_1_12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1"/>
</p:tagLst>
</file>

<file path=ppt/tags/tag255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9367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09367_3*l_h_i*1013_1_5"/>
  <p:tag name="KSO_WM_UNIT_INDEX" val="1013_1_5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1"/>
</p:tagLst>
</file>

<file path=ppt/tags/tag256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9367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.6"/>
  <p:tag name="KSO_WM_UNIT_FILL_TYPE" val="1"/>
  <p:tag name="KSO_WM_UNIT_HIGHLIGHT" val="0"/>
  <p:tag name="KSO_WM_UNIT_ID" val="diagram20209367_3*l_h_i*1013_1_6"/>
  <p:tag name="KSO_WM_UNIT_INDEX" val="1013_1_6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1"/>
</p:tagLst>
</file>

<file path=ppt/tags/tag257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9367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.8"/>
  <p:tag name="KSO_WM_UNIT_FILL_TYPE" val="1"/>
  <p:tag name="KSO_WM_UNIT_HIGHLIGHT" val="0"/>
  <p:tag name="KSO_WM_UNIT_ID" val="diagram20209367_3*l_h_i*1013_1_15"/>
  <p:tag name="KSO_WM_UNIT_INDEX" val="1013_1_15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1"/>
</p:tagLst>
</file>

<file path=ppt/tags/tag258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9367"/>
  <p:tag name="KSO_WM_UNIT_COMPATIBLE" val="0"/>
  <p:tag name="KSO_WM_UNIT_DIAGRAM_ISNUMVISUAL" val="0"/>
  <p:tag name="KSO_WM_UNIT_DIAGRAM_ISREFERUNIT" val="0"/>
  <p:tag name="KSO_WM_UNIT_HIGHLIGHT" val="0"/>
  <p:tag name="KSO_WM_UNIT_ID" val="diagram20209367_3*l_h_i*1013_1_14"/>
  <p:tag name="KSO_WM_UNIT_INDEX" val="1013_1_14"/>
  <p:tag name="KSO_WM_UNIT_LAYERLEVEL" val="1_1_1"/>
  <p:tag name="KSO_WM_UNIT_SUBTYPE" val="d"/>
  <p:tag name="KSO_WM_UNIT_TEXT_FILL_FORE_SCHEMECOLOR_INDEX" val="6"/>
  <p:tag name="KSO_WM_UNIT_TEXT_FILL_FORE_SCHEMECOLOR_INDEX_BRIGHTNESS" val="0"/>
  <p:tag name="KSO_WM_UNIT_TEXT_FILL_TYPE" val="1"/>
  <p:tag name="KSO_WM_UNIT_TYPE" val="l_h_i"/>
  <p:tag name="KSO_WM_UNIT_USESOURCEFORMAT_APPLY" val="1"/>
</p:tagLst>
</file>

<file path=ppt/tags/tag259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9367"/>
  <p:tag name="KSO_WM_UNIT_COMPATIBLE" val="0"/>
  <p:tag name="KSO_WM_UNIT_DIAGRAM_ISNUMVISUAL" val="0"/>
  <p:tag name="KSO_WM_UNIT_DIAGRAM_ISREFERUNIT" val="0"/>
  <p:tag name="KSO_WM_UNIT_HIGHLIGHT" val="0"/>
  <p:tag name="KSO_WM_UNIT_ID" val="diagram20209367_3*l_h_f*1013_1_1"/>
  <p:tag name="KSO_WM_UNIT_INDEX" val="1013_1_1"/>
  <p:tag name="KSO_WM_UNIT_ISCONTENTSTITLE" val="0"/>
  <p:tag name="KSO_WM_UNIT_ISNUMDGMTITLE" val="0"/>
  <p:tag name="KSO_WM_UNIT_LAYERLEVEL" val="1_1_1"/>
  <p:tag name="KSO_WM_UNIT_NOCLEAR" val="0"/>
  <p:tag name="KSO_WM_UNIT_PRESET_TEXT" val="单击此处输入你需要的正文。"/>
  <p:tag name="KSO_WM_UNIT_SUBTYPE" val="a"/>
  <p:tag name="KSO_WM_UNIT_TEXT_FILL_FORE_SCHEMECOLOR_INDEX" val="13"/>
  <p:tag name="KSO_WM_UNIT_TEXT_FILL_FORE_SCHEMECOLOR_INDEX_BRIGHTNESS" val="0.25"/>
  <p:tag name="KSO_WM_UNIT_TEXT_FILL_TYPE" val="1"/>
  <p:tag name="KSO_WM_UNIT_TYPE" val="l_h_f"/>
  <p:tag name="KSO_WM_UNIT_USESOURCEFORMAT_APPLY" val="1"/>
  <p:tag name="KSO_WM_UNIT_VALUE" val="20"/>
</p:tagLst>
</file>

<file path=ppt/tags/tag260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9367"/>
  <p:tag name="KSO_WM_UNIT_COMPATIBLE" val="0"/>
  <p:tag name="KSO_WM_UNIT_DIAGRAM_ISNUMVISUAL" val="0"/>
  <p:tag name="KSO_WM_UNIT_DIAGRAM_ISREFERUNIT" val="0"/>
  <p:tag name="KSO_WM_UNIT_HIGHLIGHT" val="0"/>
  <p:tag name="KSO_WM_UNIT_ID" val="diagram20209367_3*l_h_i*1013_3_26"/>
  <p:tag name="KSO_WM_UNIT_INDEX" val="1013_3_26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1"/>
</p:tagLst>
</file>

<file path=ppt/tags/tag261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9367"/>
  <p:tag name="KSO_WM_UNIT_COMPATIBLE" val="0"/>
  <p:tag name="KSO_WM_UNIT_DIAGRAM_ISNUMVISUAL" val="0"/>
  <p:tag name="KSO_WM_UNIT_DIAGRAM_ISREFERUNIT" val="0"/>
  <p:tag name="KSO_WM_UNIT_HIGHLIGHT" val="0"/>
  <p:tag name="KSO_WM_UNIT_ID" val="diagram20209367_3*l_h_i*1013_3_25"/>
  <p:tag name="KSO_WM_UNIT_INDEX" val="1013_3_25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1"/>
</p:tagLst>
</file>

<file path=ppt/tags/tag262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9367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.4"/>
  <p:tag name="KSO_WM_UNIT_FILL_TYPE" val="1"/>
  <p:tag name="KSO_WM_UNIT_HIGHLIGHT" val="0"/>
  <p:tag name="KSO_WM_UNIT_ID" val="diagram20209367_3*l_h_i*1013_3_11"/>
  <p:tag name="KSO_WM_UNIT_INDEX" val="1013_3_11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1"/>
</p:tagLst>
</file>

<file path=ppt/tags/tag263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9367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.4"/>
  <p:tag name="KSO_WM_UNIT_FILL_TYPE" val="1"/>
  <p:tag name="KSO_WM_UNIT_HIGHLIGHT" val="0"/>
  <p:tag name="KSO_WM_UNIT_ID" val="diagram20209367_3*l_h_i*1013_3_27"/>
  <p:tag name="KSO_WM_UNIT_INDEX" val="1013_3_27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1"/>
</p:tagLst>
</file>

<file path=ppt/tags/tag264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9367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.4"/>
  <p:tag name="KSO_WM_UNIT_FILL_TYPE" val="1"/>
  <p:tag name="KSO_WM_UNIT_HIGHLIGHT" val="0"/>
  <p:tag name="KSO_WM_UNIT_ID" val="diagram20209367_3*l_h_i*1013_3_2"/>
  <p:tag name="KSO_WM_UNIT_INDEX" val="1013_3_2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1"/>
</p:tagLst>
</file>

<file path=ppt/tags/tag265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9367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09367_3*l_h_i*1013_3_13"/>
  <p:tag name="KSO_WM_UNIT_INDEX" val="1013_3_13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1"/>
</p:tagLst>
</file>

<file path=ppt/tags/tag266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9367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09367_3*l_h_i*1013_3_16"/>
  <p:tag name="KSO_WM_UNIT_INDEX" val="1013_3_16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1"/>
</p:tagLst>
</file>

<file path=ppt/tags/tag267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9367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09367_3*l_h_i*1013_3_22"/>
  <p:tag name="KSO_WM_UNIT_INDEX" val="1013_3_22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1"/>
</p:tagLst>
</file>

<file path=ppt/tags/tag268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9367"/>
  <p:tag name="KSO_WM_UNIT_COMPATIBLE" val="0"/>
  <p:tag name="KSO_WM_UNIT_DIAGRAM_ISNUMVISUAL" val="0"/>
  <p:tag name="KSO_WM_UNIT_DIAGRAM_ISREFERUNIT" val="0"/>
  <p:tag name="KSO_WM_UNIT_HIGHLIGHT" val="0"/>
  <p:tag name="KSO_WM_UNIT_ID" val="diagram20209367_3*l_h_i*1013_3_8"/>
  <p:tag name="KSO_WM_UNIT_INDEX" val="1013_3_8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1"/>
</p:tagLst>
</file>

<file path=ppt/tags/tag269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9367"/>
  <p:tag name="KSO_WM_UNIT_COMPATIBLE" val="0"/>
  <p:tag name="KSO_WM_UNIT_DIAGRAM_ISNUMVISUAL" val="0"/>
  <p:tag name="KSO_WM_UNIT_DIAGRAM_ISREFERUNIT" val="0"/>
  <p:tag name="KSO_WM_UNIT_HIGHLIGHT" val="0"/>
  <p:tag name="KSO_WM_UNIT_ID" val="diagram20209367_3*l_h_i*1013_3_7"/>
  <p:tag name="KSO_WM_UNIT_INDEX" val="1013_3_7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1"/>
</p:tagLst>
</file>

<file path=ppt/tags/tag270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9367"/>
  <p:tag name="KSO_WM_UNIT_COMPATIBLE" val="0"/>
  <p:tag name="KSO_WM_UNIT_DIAGRAM_ISNUMVISUAL" val="0"/>
  <p:tag name="KSO_WM_UNIT_DIAGRAM_ISREFERUNIT" val="0"/>
  <p:tag name="KSO_WM_UNIT_HIGHLIGHT" val="0"/>
  <p:tag name="KSO_WM_UNIT_ID" val="diagram20209367_3*l_h_i*1013_3_19"/>
  <p:tag name="KSO_WM_UNIT_INDEX" val="1013_3_19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1"/>
</p:tagLst>
</file>

<file path=ppt/tags/tag271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9367"/>
  <p:tag name="KSO_WM_UNIT_COMPATIBLE" val="0"/>
  <p:tag name="KSO_WM_UNIT_DIAGRAM_ISNUMVISUAL" val="0"/>
  <p:tag name="KSO_WM_UNIT_DIAGRAM_ISREFERUNIT" val="0"/>
  <p:tag name="KSO_WM_UNIT_HIGHLIGHT" val="0"/>
  <p:tag name="KSO_WM_UNIT_ID" val="diagram20209367_3*l_h_i*1013_3_1"/>
  <p:tag name="KSO_WM_UNIT_INDEX" val="1013_3_1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1"/>
</p:tagLst>
</file>

<file path=ppt/tags/tag272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9367"/>
  <p:tag name="KSO_WM_UNIT_COMPATIBLE" val="0"/>
  <p:tag name="KSO_WM_UNIT_DIAGRAM_ISNUMVISUAL" val="0"/>
  <p:tag name="KSO_WM_UNIT_DIAGRAM_ISREFERUNIT" val="0"/>
  <p:tag name="KSO_WM_UNIT_HIGHLIGHT" val="0"/>
  <p:tag name="KSO_WM_UNIT_ID" val="diagram20209367_3*l_h_i*1013_3_9"/>
  <p:tag name="KSO_WM_UNIT_INDEX" val="1013_3_9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1"/>
</p:tagLst>
</file>

<file path=ppt/tags/tag273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9367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.4"/>
  <p:tag name="KSO_WM_UNIT_FILL_TYPE" val="1"/>
  <p:tag name="KSO_WM_UNIT_HIGHLIGHT" val="0"/>
  <p:tag name="KSO_WM_UNIT_ID" val="diagram20209367_3*l_h_i*1013_3_10"/>
  <p:tag name="KSO_WM_UNIT_INDEX" val="1013_3_10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1"/>
</p:tagLst>
</file>

<file path=ppt/tags/tag274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9367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.4"/>
  <p:tag name="KSO_WM_UNIT_FILL_TYPE" val="1"/>
  <p:tag name="KSO_WM_UNIT_HIGHLIGHT" val="0"/>
  <p:tag name="KSO_WM_UNIT_ID" val="diagram20209367_3*l_h_i*1013_3_21"/>
  <p:tag name="KSO_WM_UNIT_INDEX" val="1013_3_21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1"/>
</p:tagLst>
</file>

<file path=ppt/tags/tag275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9367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.4"/>
  <p:tag name="KSO_WM_UNIT_FILL_TYPE" val="1"/>
  <p:tag name="KSO_WM_UNIT_HIGHLIGHT" val="0"/>
  <p:tag name="KSO_WM_UNIT_ID" val="diagram20209367_3*l_h_i*1013_3_4"/>
  <p:tag name="KSO_WM_UNIT_INDEX" val="1013_3_4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1"/>
</p:tagLst>
</file>

<file path=ppt/tags/tag276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9367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09367_3*l_h_i*1013_3_23"/>
  <p:tag name="KSO_WM_UNIT_INDEX" val="1013_3_23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1"/>
</p:tagLst>
</file>

<file path=ppt/tags/tag277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9367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09367_3*l_h_i*1013_3_24"/>
  <p:tag name="KSO_WM_UNIT_INDEX" val="1013_3_24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1"/>
</p:tagLst>
</file>

<file path=ppt/tags/tag278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9367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09367_3*l_h_i*1013_3_17"/>
  <p:tag name="KSO_WM_UNIT_INDEX" val="1013_3_17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1"/>
</p:tagLst>
</file>

<file path=ppt/tags/tag279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9367"/>
  <p:tag name="KSO_WM_UNIT_COMPATIBLE" val="0"/>
  <p:tag name="KSO_WM_UNIT_DIAGRAM_ISNUMVISUAL" val="0"/>
  <p:tag name="KSO_WM_UNIT_DIAGRAM_ISREFERUNIT" val="0"/>
  <p:tag name="KSO_WM_UNIT_HIGHLIGHT" val="0"/>
  <p:tag name="KSO_WM_UNIT_ID" val="diagram20209367_3*l_h_i*1013_3_18"/>
  <p:tag name="KSO_WM_UNIT_INDEX" val="1013_3_18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1"/>
</p:tagLst>
</file>

<file path=ppt/tags/tag280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9367"/>
  <p:tag name="KSO_WM_UNIT_COMPATIBLE" val="0"/>
  <p:tag name="KSO_WM_UNIT_DIAGRAM_ISNUMVISUAL" val="0"/>
  <p:tag name="KSO_WM_UNIT_DIAGRAM_ISREFERUNIT" val="0"/>
  <p:tag name="KSO_WM_UNIT_HIGHLIGHT" val="0"/>
  <p:tag name="KSO_WM_UNIT_ID" val="diagram20209367_3*l_h_i*1013_3_3"/>
  <p:tag name="KSO_WM_UNIT_INDEX" val="1013_3_3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1"/>
</p:tagLst>
</file>

<file path=ppt/tags/tag281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9367"/>
  <p:tag name="KSO_WM_UNIT_COMPATIBLE" val="0"/>
  <p:tag name="KSO_WM_UNIT_DIAGRAM_ISNUMVISUAL" val="0"/>
  <p:tag name="KSO_WM_UNIT_DIAGRAM_ISREFERUNIT" val="0"/>
  <p:tag name="KSO_WM_UNIT_HIGHLIGHT" val="0"/>
  <p:tag name="KSO_WM_UNIT_ID" val="diagram20209367_3*l_h_i*1013_3_20"/>
  <p:tag name="KSO_WM_UNIT_INDEX" val="1013_3_20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1"/>
</p:tagLst>
</file>

<file path=ppt/tags/tag282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9367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.4"/>
  <p:tag name="KSO_WM_UNIT_FILL_TYPE" val="1"/>
  <p:tag name="KSO_WM_UNIT_HIGHLIGHT" val="0"/>
  <p:tag name="KSO_WM_UNIT_ID" val="diagram20209367_3*l_h_i*1013_3_12"/>
  <p:tag name="KSO_WM_UNIT_INDEX" val="1013_3_12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1"/>
</p:tagLst>
</file>

<file path=ppt/tags/tag283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9367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09367_3*l_h_i*1013_3_5"/>
  <p:tag name="KSO_WM_UNIT_INDEX" val="1013_3_5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1"/>
</p:tagLst>
</file>

<file path=ppt/tags/tag284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9367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.6"/>
  <p:tag name="KSO_WM_UNIT_FILL_TYPE" val="1"/>
  <p:tag name="KSO_WM_UNIT_HIGHLIGHT" val="0"/>
  <p:tag name="KSO_WM_UNIT_ID" val="diagram20209367_3*l_h_i*1013_3_6"/>
  <p:tag name="KSO_WM_UNIT_INDEX" val="1013_3_6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1"/>
</p:tagLst>
</file>

<file path=ppt/tags/tag285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9367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.8"/>
  <p:tag name="KSO_WM_UNIT_FILL_TYPE" val="1"/>
  <p:tag name="KSO_WM_UNIT_HIGHLIGHT" val="0"/>
  <p:tag name="KSO_WM_UNIT_ID" val="diagram20209367_3*l_h_i*1013_3_15"/>
  <p:tag name="KSO_WM_UNIT_INDEX" val="1013_3_15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1"/>
</p:tagLst>
</file>

<file path=ppt/tags/tag286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9367"/>
  <p:tag name="KSO_WM_UNIT_COMPATIBLE" val="0"/>
  <p:tag name="KSO_WM_UNIT_DIAGRAM_ISNUMVISUAL" val="0"/>
  <p:tag name="KSO_WM_UNIT_DIAGRAM_ISREFERUNIT" val="0"/>
  <p:tag name="KSO_WM_UNIT_HIGHLIGHT" val="0"/>
  <p:tag name="KSO_WM_UNIT_ID" val="diagram20209367_3*l_h_i*1013_3_14"/>
  <p:tag name="KSO_WM_UNIT_INDEX" val="1013_3_14"/>
  <p:tag name="KSO_WM_UNIT_LAYERLEVEL" val="1_1_1"/>
  <p:tag name="KSO_WM_UNIT_SUBTYPE" val="d"/>
  <p:tag name="KSO_WM_UNIT_TEXT_FILL_FORE_SCHEMECOLOR_INDEX" val="6"/>
  <p:tag name="KSO_WM_UNIT_TEXT_FILL_FORE_SCHEMECOLOR_INDEX_BRIGHTNESS" val="0"/>
  <p:tag name="KSO_WM_UNIT_TEXT_FILL_TYPE" val="1"/>
  <p:tag name="KSO_WM_UNIT_TYPE" val="l_h_i"/>
  <p:tag name="KSO_WM_UNIT_USESOURCEFORMAT_APPLY" val="1"/>
</p:tagLst>
</file>

<file path=ppt/tags/tag287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9367"/>
  <p:tag name="KSO_WM_UNIT_COMPATIBLE" val="0"/>
  <p:tag name="KSO_WM_UNIT_DIAGRAM_ISNUMVISUAL" val="0"/>
  <p:tag name="KSO_WM_UNIT_DIAGRAM_ISREFERUNIT" val="0"/>
  <p:tag name="KSO_WM_UNIT_HIGHLIGHT" val="0"/>
  <p:tag name="KSO_WM_UNIT_ID" val="diagram20209367_3*l_h_f*1013_3_1"/>
  <p:tag name="KSO_WM_UNIT_INDEX" val="1013_3_1"/>
  <p:tag name="KSO_WM_UNIT_LAYERLEVEL" val="1_1_1"/>
  <p:tag name="KSO_WM_UNIT_NOCLEAR" val="0"/>
  <p:tag name="KSO_WM_UNIT_PRESET_TEXT" val="单击此处输入你需要的正文。"/>
  <p:tag name="KSO_WM_UNIT_SUBTYPE" val="a"/>
  <p:tag name="KSO_WM_UNIT_TEXT_FILL_FORE_SCHEMECOLOR_INDEX" val="13"/>
  <p:tag name="KSO_WM_UNIT_TEXT_FILL_FORE_SCHEMECOLOR_INDEX_BRIGHTNESS" val="0.25"/>
  <p:tag name="KSO_WM_UNIT_TEXT_FILL_TYPE" val="1"/>
  <p:tag name="KSO_WM_UNIT_TYPE" val="l_h_f"/>
  <p:tag name="KSO_WM_UNIT_USESOURCEFORMAT_APPLY" val="1"/>
  <p:tag name="KSO_WM_UNIT_VALUE" val="20"/>
</p:tagLst>
</file>

<file path=ppt/tags/tag288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9367"/>
  <p:tag name="KSO_WM_UNIT_COMPATIBLE" val="0"/>
  <p:tag name="KSO_WM_UNIT_DIAGRAM_ISNUMVISUAL" val="0"/>
  <p:tag name="KSO_WM_UNIT_DIAGRAM_ISREFERUNIT" val="0"/>
  <p:tag name="KSO_WM_UNIT_HIGHLIGHT" val="0"/>
  <p:tag name="KSO_WM_UNIT_ID" val="diagram20209367_3*l_h_i*1013_2_8"/>
  <p:tag name="KSO_WM_UNIT_INDEX" val="1013_2_8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1"/>
</p:tagLst>
</file>

<file path=ppt/tags/tag289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9367"/>
  <p:tag name="KSO_WM_UNIT_COMPATIBLE" val="0"/>
  <p:tag name="KSO_WM_UNIT_DIAGRAM_ISNUMVISUAL" val="0"/>
  <p:tag name="KSO_WM_UNIT_DIAGRAM_ISREFERUNIT" val="0"/>
  <p:tag name="KSO_WM_UNIT_HIGHLIGHT" val="0"/>
  <p:tag name="KSO_WM_UNIT_ID" val="diagram20209367_3*l_h_i*1013_2_7"/>
  <p:tag name="KSO_WM_UNIT_INDEX" val="1013_2_7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1"/>
</p:tagLst>
</file>

<file path=ppt/tags/tag290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9367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.4"/>
  <p:tag name="KSO_WM_UNIT_FILL_TYPE" val="1"/>
  <p:tag name="KSO_WM_UNIT_HIGHLIGHT" val="0"/>
  <p:tag name="KSO_WM_UNIT_ID" val="diagram20209367_3*l_h_i*1013_2_19"/>
  <p:tag name="KSO_WM_UNIT_INDEX" val="1013_2_19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1"/>
</p:tagLst>
</file>

<file path=ppt/tags/tag291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9367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.4"/>
  <p:tag name="KSO_WM_UNIT_FILL_TYPE" val="1"/>
  <p:tag name="KSO_WM_UNIT_HIGHLIGHT" val="0"/>
  <p:tag name="KSO_WM_UNIT_ID" val="diagram20209367_3*l_h_i*1013_2_1"/>
  <p:tag name="KSO_WM_UNIT_INDEX" val="1013_2_1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1"/>
</p:tagLst>
</file>

<file path=ppt/tags/tag292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9367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.4"/>
  <p:tag name="KSO_WM_UNIT_FILL_TYPE" val="1"/>
  <p:tag name="KSO_WM_UNIT_HIGHLIGHT" val="0"/>
  <p:tag name="KSO_WM_UNIT_ID" val="diagram20209367_3*l_h_i*1013_2_9"/>
  <p:tag name="KSO_WM_UNIT_INDEX" val="1013_2_9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1"/>
</p:tagLst>
</file>

<file path=ppt/tags/tag293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9367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09367_3*l_h_i*1013_2_10"/>
  <p:tag name="KSO_WM_UNIT_INDEX" val="1013_2_10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1"/>
</p:tagLst>
</file>

<file path=ppt/tags/tag294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9367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09367_3*l_h_i*1013_2_21"/>
  <p:tag name="KSO_WM_UNIT_INDEX" val="1013_2_21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1"/>
</p:tagLst>
</file>

<file path=ppt/tags/tag295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9367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09367_3*l_h_i*1013_2_4"/>
  <p:tag name="KSO_WM_UNIT_INDEX" val="1013_2_4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1"/>
</p:tagLst>
</file>

<file path=ppt/tags/tag296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9367"/>
  <p:tag name="KSO_WM_UNIT_COMPATIBLE" val="0"/>
  <p:tag name="KSO_WM_UNIT_DIAGRAM_ISNUMVISUAL" val="0"/>
  <p:tag name="KSO_WM_UNIT_DIAGRAM_ISREFERUNIT" val="0"/>
  <p:tag name="KSO_WM_UNIT_HIGHLIGHT" val="0"/>
  <p:tag name="KSO_WM_UNIT_ID" val="diagram20209367_3*l_h_i*1013_2_23"/>
  <p:tag name="KSO_WM_UNIT_INDEX" val="1013_2_23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1"/>
</p:tagLst>
</file>

<file path=ppt/tags/tag297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9367"/>
  <p:tag name="KSO_WM_UNIT_COMPATIBLE" val="0"/>
  <p:tag name="KSO_WM_UNIT_DIAGRAM_ISNUMVISUAL" val="0"/>
  <p:tag name="KSO_WM_UNIT_DIAGRAM_ISREFERUNIT" val="0"/>
  <p:tag name="KSO_WM_UNIT_HIGHLIGHT" val="0"/>
  <p:tag name="KSO_WM_UNIT_ID" val="diagram20209367_3*l_h_i*1013_2_24"/>
  <p:tag name="KSO_WM_UNIT_INDEX" val="1013_2_24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1"/>
</p:tagLst>
</file>

<file path=ppt/tags/tag298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9367"/>
  <p:tag name="KSO_WM_UNIT_COMPATIBLE" val="0"/>
  <p:tag name="KSO_WM_UNIT_DIAGRAM_ISNUMVISUAL" val="0"/>
  <p:tag name="KSO_WM_UNIT_DIAGRAM_ISREFERUNIT" val="0"/>
  <p:tag name="KSO_WM_UNIT_HIGHLIGHT" val="0"/>
  <p:tag name="KSO_WM_UNIT_ID" val="diagram20209367_3*l_h_i*1013_2_26"/>
  <p:tag name="KSO_WM_UNIT_INDEX" val="1013_2_26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1"/>
</p:tagLst>
</file>

<file path=ppt/tags/tag299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9367"/>
  <p:tag name="KSO_WM_UNIT_COMPATIBLE" val="0"/>
  <p:tag name="KSO_WM_UNIT_DIAGRAM_ISNUMVISUAL" val="0"/>
  <p:tag name="KSO_WM_UNIT_DIAGRAM_ISREFERUNIT" val="0"/>
  <p:tag name="KSO_WM_UNIT_HIGHLIGHT" val="0"/>
  <p:tag name="KSO_WM_UNIT_ID" val="diagram20209367_3*l_h_i*1013_2_17"/>
  <p:tag name="KSO_WM_UNIT_INDEX" val="1013_2_17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1"/>
</p:tagLst>
</file>

<file path=ppt/tags/tag300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9367"/>
  <p:tag name="KSO_WM_UNIT_COMPATIBLE" val="0"/>
  <p:tag name="KSO_WM_UNIT_DIAGRAM_ISNUMVISUAL" val="0"/>
  <p:tag name="KSO_WM_UNIT_DIAGRAM_ISREFERUNIT" val="0"/>
  <p:tag name="KSO_WM_UNIT_HIGHLIGHT" val="0"/>
  <p:tag name="KSO_WM_UNIT_ID" val="diagram20209367_3*l_h_i*1013_2_18"/>
  <p:tag name="KSO_WM_UNIT_INDEX" val="1013_2_18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1"/>
</p:tagLst>
</file>

<file path=ppt/tags/tag301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9367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.4"/>
  <p:tag name="KSO_WM_UNIT_FILL_TYPE" val="1"/>
  <p:tag name="KSO_WM_UNIT_HIGHLIGHT" val="0"/>
  <p:tag name="KSO_WM_UNIT_ID" val="diagram20209367_3*l_h_i*1013_2_3"/>
  <p:tag name="KSO_WM_UNIT_INDEX" val="1013_2_3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1"/>
</p:tagLst>
</file>

<file path=ppt/tags/tag302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9367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.4"/>
  <p:tag name="KSO_WM_UNIT_FILL_TYPE" val="1"/>
  <p:tag name="KSO_WM_UNIT_HIGHLIGHT" val="0"/>
  <p:tag name="KSO_WM_UNIT_ID" val="diagram20209367_3*l_h_i*1013_2_20"/>
  <p:tag name="KSO_WM_UNIT_INDEX" val="1013_2_20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1"/>
</p:tagLst>
</file>

<file path=ppt/tags/tag303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9367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.4"/>
  <p:tag name="KSO_WM_UNIT_FILL_TYPE" val="1"/>
  <p:tag name="KSO_WM_UNIT_HIGHLIGHT" val="0"/>
  <p:tag name="KSO_WM_UNIT_ID" val="diagram20209367_3*l_h_i*1013_2_12"/>
  <p:tag name="KSO_WM_UNIT_INDEX" val="1013_2_12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1"/>
</p:tagLst>
</file>

<file path=ppt/tags/tag304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9367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09367_3*l_h_i*1013_2_5"/>
  <p:tag name="KSO_WM_UNIT_INDEX" val="1013_2_5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1"/>
</p:tagLst>
</file>

<file path=ppt/tags/tag305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9367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09367_3*l_h_i*1013_2_6"/>
  <p:tag name="KSO_WM_UNIT_INDEX" val="1013_2_6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1"/>
</p:tagLst>
</file>

<file path=ppt/tags/tag306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9367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09367_3*l_h_i*1013_2_15"/>
  <p:tag name="KSO_WM_UNIT_INDEX" val="1013_2_15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1"/>
</p:tagLst>
</file>

<file path=ppt/tags/tag307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9367"/>
  <p:tag name="KSO_WM_UNIT_COMPATIBLE" val="0"/>
  <p:tag name="KSO_WM_UNIT_DIAGRAM_ISNUMVISUAL" val="0"/>
  <p:tag name="KSO_WM_UNIT_DIAGRAM_ISREFERUNIT" val="0"/>
  <p:tag name="KSO_WM_UNIT_HIGHLIGHT" val="0"/>
  <p:tag name="KSO_WM_UNIT_ID" val="diagram20209367_3*l_h_i*1013_2_25"/>
  <p:tag name="KSO_WM_UNIT_INDEX" val="1013_2_25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1"/>
</p:tagLst>
</file>

<file path=ppt/tags/tag308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9367"/>
  <p:tag name="KSO_WM_UNIT_COMPATIBLE" val="0"/>
  <p:tag name="KSO_WM_UNIT_DIAGRAM_ISNUMVISUAL" val="0"/>
  <p:tag name="KSO_WM_UNIT_DIAGRAM_ISREFERUNIT" val="0"/>
  <p:tag name="KSO_WM_UNIT_HIGHLIGHT" val="0"/>
  <p:tag name="KSO_WM_UNIT_ID" val="diagram20209367_3*l_h_i*1013_2_11"/>
  <p:tag name="KSO_WM_UNIT_INDEX" val="1013_2_11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1"/>
</p:tagLst>
</file>

<file path=ppt/tags/tag309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9367"/>
  <p:tag name="KSO_WM_UNIT_COMPATIBLE" val="0"/>
  <p:tag name="KSO_WM_UNIT_DIAGRAM_ISNUMVISUAL" val="0"/>
  <p:tag name="KSO_WM_UNIT_DIAGRAM_ISREFERUNIT" val="0"/>
  <p:tag name="KSO_WM_UNIT_HIGHLIGHT" val="0"/>
  <p:tag name="KSO_WM_UNIT_ID" val="diagram20209367_3*l_h_i*1013_2_27"/>
  <p:tag name="KSO_WM_UNIT_INDEX" val="1013_2_27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1"/>
</p:tagLst>
</file>

<file path=ppt/tags/tag310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9367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.4"/>
  <p:tag name="KSO_WM_UNIT_FILL_TYPE" val="1"/>
  <p:tag name="KSO_WM_UNIT_HIGHLIGHT" val="0"/>
  <p:tag name="KSO_WM_UNIT_ID" val="diagram20209367_3*l_h_i*1013_2_2"/>
  <p:tag name="KSO_WM_UNIT_INDEX" val="1013_2_2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1"/>
</p:tagLst>
</file>

<file path=ppt/tags/tag311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9367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09367_3*l_h_i*1013_2_13"/>
  <p:tag name="KSO_WM_UNIT_INDEX" val="1013_2_13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1"/>
</p:tagLst>
</file>

<file path=ppt/tags/tag312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9367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.6"/>
  <p:tag name="KSO_WM_UNIT_FILL_TYPE" val="1"/>
  <p:tag name="KSO_WM_UNIT_HIGHLIGHT" val="0"/>
  <p:tag name="KSO_WM_UNIT_ID" val="diagram20209367_3*l_h_i*1013_2_16"/>
  <p:tag name="KSO_WM_UNIT_INDEX" val="1013_2_16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1"/>
</p:tagLst>
</file>

<file path=ppt/tags/tag313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9367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.8"/>
  <p:tag name="KSO_WM_UNIT_FILL_TYPE" val="1"/>
  <p:tag name="KSO_WM_UNIT_HIGHLIGHT" val="0"/>
  <p:tag name="KSO_WM_UNIT_ID" val="diagram20209367_3*l_h_i*1013_2_22"/>
  <p:tag name="KSO_WM_UNIT_INDEX" val="1013_2_22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1"/>
</p:tagLst>
</file>

<file path=ppt/tags/tag314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9367"/>
  <p:tag name="KSO_WM_UNIT_COMPATIBLE" val="0"/>
  <p:tag name="KSO_WM_UNIT_DIAGRAM_ISNUMVISUAL" val="0"/>
  <p:tag name="KSO_WM_UNIT_DIAGRAM_ISREFERUNIT" val="0"/>
  <p:tag name="KSO_WM_UNIT_HIGHLIGHT" val="0"/>
  <p:tag name="KSO_WM_UNIT_ID" val="diagram20209367_3*l_h_f*1013_2_1"/>
  <p:tag name="KSO_WM_UNIT_INDEX" val="1013_2_1"/>
  <p:tag name="KSO_WM_UNIT_LAYERLEVEL" val="1_1_1"/>
  <p:tag name="KSO_WM_UNIT_NOCLEAR" val="0"/>
  <p:tag name="KSO_WM_UNIT_PRESET_TEXT" val="单击此处输入你需要的正文。"/>
  <p:tag name="KSO_WM_UNIT_SUBTYPE" val="a"/>
  <p:tag name="KSO_WM_UNIT_TEXT_FILL_FORE_SCHEMECOLOR_INDEX" val="13"/>
  <p:tag name="KSO_WM_UNIT_TEXT_FILL_FORE_SCHEMECOLOR_INDEX_BRIGHTNESS" val="0.25"/>
  <p:tag name="KSO_WM_UNIT_TEXT_FILL_TYPE" val="1"/>
  <p:tag name="KSO_WM_UNIT_TYPE" val="l_h_f"/>
  <p:tag name="KSO_WM_UNIT_USESOURCEFORMAT_APPLY" val="1"/>
  <p:tag name="KSO_WM_UNIT_VALUE" val="20"/>
</p:tagLst>
</file>

<file path=ppt/tags/tag315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9367"/>
  <p:tag name="KSO_WM_UNIT_COMPATIBLE" val="0"/>
  <p:tag name="KSO_WM_UNIT_DIAGRAM_ISNUMVISUAL" val="0"/>
  <p:tag name="KSO_WM_UNIT_DIAGRAM_ISREFERUNIT" val="0"/>
  <p:tag name="KSO_WM_UNIT_HIGHLIGHT" val="0"/>
  <p:tag name="KSO_WM_UNIT_ID" val="diagram20209367_3*l_h_i*1013_4_8"/>
  <p:tag name="KSO_WM_UNIT_INDEX" val="1013_4_8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1"/>
</p:tagLst>
</file>

<file path=ppt/tags/tag316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9367"/>
  <p:tag name="KSO_WM_UNIT_COMPATIBLE" val="0"/>
  <p:tag name="KSO_WM_UNIT_DIAGRAM_ISNUMVISUAL" val="0"/>
  <p:tag name="KSO_WM_UNIT_DIAGRAM_ISREFERUNIT" val="0"/>
  <p:tag name="KSO_WM_UNIT_HIGHLIGHT" val="0"/>
  <p:tag name="KSO_WM_UNIT_ID" val="diagram20209367_3*l_h_i*1013_4_7"/>
  <p:tag name="KSO_WM_UNIT_INDEX" val="1013_4_7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1"/>
</p:tagLst>
</file>

<file path=ppt/tags/tag317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9367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.4"/>
  <p:tag name="KSO_WM_UNIT_FILL_TYPE" val="1"/>
  <p:tag name="KSO_WM_UNIT_HIGHLIGHT" val="0"/>
  <p:tag name="KSO_WM_UNIT_ID" val="diagram20209367_3*l_h_i*1013_4_19"/>
  <p:tag name="KSO_WM_UNIT_INDEX" val="1013_4_19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1"/>
</p:tagLst>
</file>

<file path=ppt/tags/tag318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9367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.4"/>
  <p:tag name="KSO_WM_UNIT_FILL_TYPE" val="1"/>
  <p:tag name="KSO_WM_UNIT_HIGHLIGHT" val="0"/>
  <p:tag name="KSO_WM_UNIT_ID" val="diagram20209367_3*l_h_i*1013_4_1"/>
  <p:tag name="KSO_WM_UNIT_INDEX" val="1013_4_1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1"/>
</p:tagLst>
</file>

<file path=ppt/tags/tag319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9367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.4"/>
  <p:tag name="KSO_WM_UNIT_FILL_TYPE" val="1"/>
  <p:tag name="KSO_WM_UNIT_HIGHLIGHT" val="0"/>
  <p:tag name="KSO_WM_UNIT_ID" val="diagram20209367_3*l_h_i*1013_4_9"/>
  <p:tag name="KSO_WM_UNIT_INDEX" val="1013_4_9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1"/>
</p:tagLst>
</file>

<file path=ppt/tags/tag320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9367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09367_3*l_h_i*1013_4_10"/>
  <p:tag name="KSO_WM_UNIT_INDEX" val="1013_4_10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1"/>
</p:tagLst>
</file>

<file path=ppt/tags/tag321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9367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09367_3*l_h_i*1013_4_21"/>
  <p:tag name="KSO_WM_UNIT_INDEX" val="1013_4_21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1"/>
</p:tagLst>
</file>

<file path=ppt/tags/tag322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9367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09367_3*l_h_i*1013_4_4"/>
  <p:tag name="KSO_WM_UNIT_INDEX" val="1013_4_4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1"/>
</p:tagLst>
</file>

<file path=ppt/tags/tag323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9367"/>
  <p:tag name="KSO_WM_UNIT_COMPATIBLE" val="0"/>
  <p:tag name="KSO_WM_UNIT_DIAGRAM_ISNUMVISUAL" val="0"/>
  <p:tag name="KSO_WM_UNIT_DIAGRAM_ISREFERUNIT" val="0"/>
  <p:tag name="KSO_WM_UNIT_HIGHLIGHT" val="0"/>
  <p:tag name="KSO_WM_UNIT_ID" val="diagram20209367_3*l_h_i*1013_4_23"/>
  <p:tag name="KSO_WM_UNIT_INDEX" val="1013_4_23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1"/>
</p:tagLst>
</file>

<file path=ppt/tags/tag324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9367"/>
  <p:tag name="KSO_WM_UNIT_COMPATIBLE" val="0"/>
  <p:tag name="KSO_WM_UNIT_DIAGRAM_ISNUMVISUAL" val="0"/>
  <p:tag name="KSO_WM_UNIT_DIAGRAM_ISREFERUNIT" val="0"/>
  <p:tag name="KSO_WM_UNIT_HIGHLIGHT" val="0"/>
  <p:tag name="KSO_WM_UNIT_ID" val="diagram20209367_3*l_h_i*1013_4_24"/>
  <p:tag name="KSO_WM_UNIT_INDEX" val="1013_4_24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1"/>
</p:tagLst>
</file>

<file path=ppt/tags/tag325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9367"/>
  <p:tag name="KSO_WM_UNIT_COMPATIBLE" val="0"/>
  <p:tag name="KSO_WM_UNIT_DIAGRAM_ISNUMVISUAL" val="0"/>
  <p:tag name="KSO_WM_UNIT_DIAGRAM_ISREFERUNIT" val="0"/>
  <p:tag name="KSO_WM_UNIT_HIGHLIGHT" val="0"/>
  <p:tag name="KSO_WM_UNIT_ID" val="diagram20209367_3*l_h_i*1013_4_26"/>
  <p:tag name="KSO_WM_UNIT_INDEX" val="1013_4_26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1"/>
</p:tagLst>
</file>

<file path=ppt/tags/tag326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9367"/>
  <p:tag name="KSO_WM_UNIT_COMPATIBLE" val="0"/>
  <p:tag name="KSO_WM_UNIT_DIAGRAM_ISNUMVISUAL" val="0"/>
  <p:tag name="KSO_WM_UNIT_DIAGRAM_ISREFERUNIT" val="0"/>
  <p:tag name="KSO_WM_UNIT_HIGHLIGHT" val="0"/>
  <p:tag name="KSO_WM_UNIT_ID" val="diagram20209367_3*l_h_i*1013_4_17"/>
  <p:tag name="KSO_WM_UNIT_INDEX" val="1013_4_17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1"/>
</p:tagLst>
</file>

<file path=ppt/tags/tag327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9367"/>
  <p:tag name="KSO_WM_UNIT_COMPATIBLE" val="0"/>
  <p:tag name="KSO_WM_UNIT_DIAGRAM_ISNUMVISUAL" val="0"/>
  <p:tag name="KSO_WM_UNIT_DIAGRAM_ISREFERUNIT" val="0"/>
  <p:tag name="KSO_WM_UNIT_HIGHLIGHT" val="0"/>
  <p:tag name="KSO_WM_UNIT_ID" val="diagram20209367_3*l_h_i*1013_4_18"/>
  <p:tag name="KSO_WM_UNIT_INDEX" val="1013_4_18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1"/>
</p:tagLst>
</file>

<file path=ppt/tags/tag328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9367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.4"/>
  <p:tag name="KSO_WM_UNIT_FILL_TYPE" val="1"/>
  <p:tag name="KSO_WM_UNIT_HIGHLIGHT" val="0"/>
  <p:tag name="KSO_WM_UNIT_ID" val="diagram20209367_3*l_h_i*1013_4_3"/>
  <p:tag name="KSO_WM_UNIT_INDEX" val="1013_4_3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1"/>
</p:tagLst>
</file>

<file path=ppt/tags/tag329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9367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.4"/>
  <p:tag name="KSO_WM_UNIT_FILL_TYPE" val="1"/>
  <p:tag name="KSO_WM_UNIT_HIGHLIGHT" val="0"/>
  <p:tag name="KSO_WM_UNIT_ID" val="diagram20209367_3*l_h_i*1013_4_20"/>
  <p:tag name="KSO_WM_UNIT_INDEX" val="1013_4_20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1"/>
</p:tagLst>
</file>

<file path=ppt/tags/tag330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9367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.4"/>
  <p:tag name="KSO_WM_UNIT_FILL_TYPE" val="1"/>
  <p:tag name="KSO_WM_UNIT_HIGHLIGHT" val="0"/>
  <p:tag name="KSO_WM_UNIT_ID" val="diagram20209367_3*l_h_i*1013_4_12"/>
  <p:tag name="KSO_WM_UNIT_INDEX" val="1013_4_12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1"/>
</p:tagLst>
</file>

<file path=ppt/tags/tag331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9367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09367_3*l_h_i*1013_4_5"/>
  <p:tag name="KSO_WM_UNIT_INDEX" val="1013_4_5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1"/>
</p:tagLst>
</file>

<file path=ppt/tags/tag332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9367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09367_3*l_h_i*1013_4_6"/>
  <p:tag name="KSO_WM_UNIT_INDEX" val="1013_4_6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1"/>
</p:tagLst>
</file>

<file path=ppt/tags/tag333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9367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09367_3*l_h_i*1013_4_15"/>
  <p:tag name="KSO_WM_UNIT_INDEX" val="1013_4_15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1"/>
</p:tagLst>
</file>

<file path=ppt/tags/tag334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9367"/>
  <p:tag name="KSO_WM_UNIT_COMPATIBLE" val="0"/>
  <p:tag name="KSO_WM_UNIT_DIAGRAM_ISNUMVISUAL" val="0"/>
  <p:tag name="KSO_WM_UNIT_DIAGRAM_ISREFERUNIT" val="0"/>
  <p:tag name="KSO_WM_UNIT_HIGHLIGHT" val="0"/>
  <p:tag name="KSO_WM_UNIT_ID" val="diagram20209367_3*l_h_i*1013_4_25"/>
  <p:tag name="KSO_WM_UNIT_INDEX" val="1013_4_25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1"/>
</p:tagLst>
</file>

<file path=ppt/tags/tag335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9367"/>
  <p:tag name="KSO_WM_UNIT_COMPATIBLE" val="0"/>
  <p:tag name="KSO_WM_UNIT_DIAGRAM_ISNUMVISUAL" val="0"/>
  <p:tag name="KSO_WM_UNIT_DIAGRAM_ISREFERUNIT" val="0"/>
  <p:tag name="KSO_WM_UNIT_HIGHLIGHT" val="0"/>
  <p:tag name="KSO_WM_UNIT_ID" val="diagram20209367_3*l_h_i*1013_4_11"/>
  <p:tag name="KSO_WM_UNIT_INDEX" val="1013_4_11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1"/>
</p:tagLst>
</file>

<file path=ppt/tags/tag336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9367"/>
  <p:tag name="KSO_WM_UNIT_COMPATIBLE" val="0"/>
  <p:tag name="KSO_WM_UNIT_DIAGRAM_ISNUMVISUAL" val="0"/>
  <p:tag name="KSO_WM_UNIT_DIAGRAM_ISREFERUNIT" val="0"/>
  <p:tag name="KSO_WM_UNIT_HIGHLIGHT" val="0"/>
  <p:tag name="KSO_WM_UNIT_ID" val="diagram20209367_3*l_h_i*1013_4_27"/>
  <p:tag name="KSO_WM_UNIT_INDEX" val="1013_4_27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1"/>
</p:tagLst>
</file>

<file path=ppt/tags/tag337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9367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.4"/>
  <p:tag name="KSO_WM_UNIT_FILL_TYPE" val="1"/>
  <p:tag name="KSO_WM_UNIT_HIGHLIGHT" val="0"/>
  <p:tag name="KSO_WM_UNIT_ID" val="diagram20209367_3*l_h_i*1013_4_2"/>
  <p:tag name="KSO_WM_UNIT_INDEX" val="1013_4_2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1"/>
</p:tagLst>
</file>

<file path=ppt/tags/tag338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9367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09367_3*l_h_i*1013_4_13"/>
  <p:tag name="KSO_WM_UNIT_INDEX" val="1013_4_13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1"/>
</p:tagLst>
</file>

<file path=ppt/tags/tag339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9367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.6"/>
  <p:tag name="KSO_WM_UNIT_FILL_TYPE" val="1"/>
  <p:tag name="KSO_WM_UNIT_HIGHLIGHT" val="0"/>
  <p:tag name="KSO_WM_UNIT_ID" val="diagram20209367_3*l_h_i*1013_4_16"/>
  <p:tag name="KSO_WM_UNIT_INDEX" val="1013_4_16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1"/>
</p:tagLst>
</file>

<file path=ppt/tags/tag340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9367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.8"/>
  <p:tag name="KSO_WM_UNIT_FILL_TYPE" val="1"/>
  <p:tag name="KSO_WM_UNIT_HIGHLIGHT" val="0"/>
  <p:tag name="KSO_WM_UNIT_ID" val="diagram20209367_3*l_h_i*1013_4_22"/>
  <p:tag name="KSO_WM_UNIT_INDEX" val="1013_4_22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1"/>
</p:tagLst>
</file>

<file path=ppt/tags/tag341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9367"/>
  <p:tag name="KSO_WM_UNIT_COMPATIBLE" val="0"/>
  <p:tag name="KSO_WM_UNIT_DIAGRAM_ISNUMVISUAL" val="0"/>
  <p:tag name="KSO_WM_UNIT_DIAGRAM_ISREFERUNIT" val="0"/>
  <p:tag name="KSO_WM_UNIT_HIGHLIGHT" val="0"/>
  <p:tag name="KSO_WM_UNIT_ID" val="diagram20209367_3*l_h_i*1013_4_14"/>
  <p:tag name="KSO_WM_UNIT_INDEX" val="1013_4_14"/>
  <p:tag name="KSO_WM_UNIT_LAYERLEVEL" val="1_1_1"/>
  <p:tag name="KSO_WM_UNIT_SUBTYPE" val="d"/>
  <p:tag name="KSO_WM_UNIT_TEXT_FILL_FORE_SCHEMECOLOR_INDEX" val="6"/>
  <p:tag name="KSO_WM_UNIT_TEXT_FILL_FORE_SCHEMECOLOR_INDEX_BRIGHTNESS" val="0"/>
  <p:tag name="KSO_WM_UNIT_TEXT_FILL_TYPE" val="1"/>
  <p:tag name="KSO_WM_UNIT_TYPE" val="l_h_i"/>
  <p:tag name="KSO_WM_UNIT_USESOURCEFORMAT_APPLY" val="1"/>
</p:tagLst>
</file>

<file path=ppt/tags/tag342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9367"/>
  <p:tag name="KSO_WM_UNIT_COMPATIBLE" val="0"/>
  <p:tag name="KSO_WM_UNIT_DIAGRAM_ISNUMVISUAL" val="0"/>
  <p:tag name="KSO_WM_UNIT_DIAGRAM_ISREFERUNIT" val="0"/>
  <p:tag name="KSO_WM_UNIT_HIGHLIGHT" val="0"/>
  <p:tag name="KSO_WM_UNIT_ID" val="diagram20209367_3*l_h_f*1013_4_1"/>
  <p:tag name="KSO_WM_UNIT_INDEX" val="1013_4_1"/>
  <p:tag name="KSO_WM_UNIT_LAYERLEVEL" val="1_1_1"/>
  <p:tag name="KSO_WM_UNIT_NOCLEAR" val="0"/>
  <p:tag name="KSO_WM_UNIT_PRESET_TEXT" val="单击此处输入你需要的正文。"/>
  <p:tag name="KSO_WM_UNIT_SUBTYPE" val="a"/>
  <p:tag name="KSO_WM_UNIT_TEXT_FILL_FORE_SCHEMECOLOR_INDEX" val="13"/>
  <p:tag name="KSO_WM_UNIT_TEXT_FILL_FORE_SCHEMECOLOR_INDEX_BRIGHTNESS" val="0.25"/>
  <p:tag name="KSO_WM_UNIT_TEXT_FILL_TYPE" val="1"/>
  <p:tag name="KSO_WM_UNIT_TYPE" val="l_h_f"/>
  <p:tag name="KSO_WM_UNIT_USESOURCEFORMAT_APPLY" val="1"/>
  <p:tag name="KSO_WM_UNIT_VALUE" val="20"/>
</p:tagLst>
</file>

<file path=ppt/tags/tag343.xml><?xml version="1.0" encoding="utf-8"?>
<p:tagLst xmlns:p="http://schemas.openxmlformats.org/presentationml/2006/main">
  <p:tag name="KSO_WM_BEAUTIFY_FLAG" val="#wm#"/>
  <p:tag name="KSO_WM_SLIDE_CONTENT_AREA" val="{&quot;left&quot;:&quot;278.3&quot;,&quot;top&quot;:&quot;73.55&quot;,&quot;width&quot;:&quot;645.2&quot;,&quot;height&quot;:&quot;392.9&quot;}"/>
  <p:tag name="KSO_WM_SLIDE_ID" val="custom20230838_1"/>
  <p:tag name="KSO_WM_SLIDE_INDEX" val="1"/>
  <p:tag name="KSO_WM_SLIDE_ITEM_CNT" val="0"/>
  <p:tag name="KSO_WM_SLIDE_LAYOUT" val="a_b_f"/>
  <p:tag name="KSO_WM_SLIDE_LAYOUT_CNT" val="1_1_1"/>
  <p:tag name="KSO_WM_SLIDE_SUBTYPE" val="pureTxt"/>
  <p:tag name="KSO_WM_SLIDE_TYPE" val="title"/>
  <p:tag name="KSO_WM_SPECIAL_SOURCE" val="bdnull"/>
  <p:tag name="KSO_WM_TAG_VERSION" val="1.0"/>
  <p:tag name="KSO_WM_TEMPLATE_CATEGORY" val="custom"/>
  <p:tag name="KSO_WM_TEMPLATE_COLOR_TYPE" val="0"/>
  <p:tag name="KSO_WM_TEMPLATE_INDEX" val="20230838"/>
  <p:tag name="KSO_WM_TEMPLATE_MASTER_TYPE" val="1"/>
  <p:tag name="KSO_WM_TEMPLATE_SUBCATEGORY" val="0"/>
  <p:tag name="KSO_WM_TEMPLATE_THUMBS_INDEX" val="1、9"/>
</p:tagLst>
</file>

<file path=ppt/tags/tag344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838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custom20230838_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添加文档标题"/>
  <p:tag name="KSO_WM_UNIT_TEXT_FILL_FORE_SCHEMECOLOR_INDEX" val="14"/>
  <p:tag name="KSO_WM_UNIT_TEXT_FILL_FORE_SCHEMECOLOR_INDEX_BRIGHTNESS" val="0"/>
  <p:tag name="KSO_WM_UNIT_TEXT_FILL_TYPE" val="1"/>
  <p:tag name="KSO_WM_UNIT_TYPE" val="a"/>
  <p:tag name="KSO_WM_UNIT_VALUE" val="10"/>
</p:tagLst>
</file>

<file path=ppt/tags/tag345.xml><?xml version="1.0" encoding="utf-8"?>
<p:tagLst xmlns:p="http://schemas.openxmlformats.org/presentationml/2006/main">
  <p:tag name="KSO_WM_BEAUTIFY_FLAG" val=""/>
  <p:tag name="KSO_WM_TAG_VERSION" val="1.0"/>
  <p:tag name="KSO_WM_TEMPLATE_CATEGORY" val="diagram"/>
  <p:tag name="KSO_WM_TEMPLATE_INDEX" val="20220059"/>
  <p:tag name="KSO_WM_UNIT_BLOCK" val="0"/>
  <p:tag name="KSO_WM_UNIT_COMPATIBLE" val="0"/>
  <p:tag name="KSO_WM_UNIT_DEC_AREA_ID" val="676342c3ba794cb88f6857f432bf3175"/>
  <p:tag name="KSO_WM_UNIT_DECORATE_INFO" val="{&quot;ReferentInfo&quot;:{&quot;Id&quot;:&quot;e98b3a31ebe84ee79486e9f4651df90b&quot;,&quot;X&quot;:{&quot;Pos&quot;:0},&quot;Y&quot;:{&quot;Pos&quot;:1}},&quot;DecorateInfoX&quot;:{&quot;Pos&quot;:2,&quot;IsAbs&quot;:true},&quot;DecorateInfoY&quot;:{&quot;Pos&quot;:1,&quot;IsAbs&quot;:true},&quot;DecorateInfoW&quot;:{&quot;IsAbs&quot;:true},&quot;DecorateInfoH&quot;:{&quot;IsAbs&quot;:false},&quot;whChangeMode&quot;:0}"/>
  <p:tag name="KSO_WM_UNIT_DIAGRAM_ISNUMVISUAL" val="0"/>
  <p:tag name="KSO_WM_UNIT_DIAGRAM_ISREFERUNIT" val="0"/>
  <p:tag name="KSO_WM_UNIT_HIGHLIGHT" val="0"/>
  <p:tag name="KSO_WM_UNIT_ID" val="diagram20220059_1*i*1"/>
  <p:tag name="KSO_WM_UNIT_INDEX" val="1"/>
  <p:tag name="KSO_WM_UNIT_LAYERLEVEL" val="1"/>
  <p:tag name="KSO_WM_UNIT_LINE_FILL_TYPE" val="2"/>
  <p:tag name="KSO_WM_UNIT_LINE_FORE_SCHEMECOLOR_INDEX" val="5"/>
  <p:tag name="KSO_WM_UNIT_LINE_FORE_SCHEMECOLOR_INDEX_BRIGHTNESS" val="0"/>
  <p:tag name="KSO_WM_UNIT_SM_LIMIT_TYPE" val="4"/>
  <p:tag name="KSO_WM_UNIT_TYPE" val="i"/>
</p:tagLst>
</file>

<file path=ppt/tags/tag346.xml><?xml version="1.0" encoding="utf-8"?>
<p:tagLst xmlns:p="http://schemas.openxmlformats.org/presentationml/2006/main">
  <p:tag name="KSO_WM_ASSEMBLE_CHIP_INDEX" val="775d7e00586542dc8fceb9747b5f9eaf"/>
  <p:tag name="KSO_WM_BEAUTIFY_FLAG" val="#wm#"/>
  <p:tag name="KSO_WM_CHIP_GROUPID" val="60a387d0e61189fbc45e1e39"/>
  <p:tag name="KSO_WM_CHIP_XID" val="60a387d0e61189fbc45e1e3a"/>
  <p:tag name="KSO_WM_DIAGRAM_GROUP_CODE" val="l1-1"/>
  <p:tag name="KSO_WM_TAG_VERSION" val="1.0"/>
  <p:tag name="KSO_WM_TEMPLATE_CATEGORY" val="diagram"/>
  <p:tag name="KSO_WM_TEMPLATE_INDEX" val="20218968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18968_3*l_h_i*207_1_2"/>
  <p:tag name="KSO_WM_UNIT_INDEX" val="207_1_2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1"/>
  <p:tag name="KSO_WM_UNIT_VALUE" val="51"/>
</p:tagLst>
</file>

<file path=ppt/tags/tag347.xml><?xml version="1.0" encoding="utf-8"?>
<p:tagLst xmlns:p="http://schemas.openxmlformats.org/presentationml/2006/main">
  <p:tag name="KSO_WM_ASSEMBLE_CHIP_INDEX" val="775d7e00586542dc8fceb9747b5f9eaf"/>
  <p:tag name="KSO_WM_BEAUTIFY_FLAG" val="#wm#"/>
  <p:tag name="KSO_WM_CHIP_GROUPID" val="60a387d0e61189fbc45e1e39"/>
  <p:tag name="KSO_WM_CHIP_XID" val="60a387d0e61189fbc45e1e3a"/>
  <p:tag name="KSO_WM_DIAGRAM_GROUP_CODE" val="l1-1"/>
  <p:tag name="KSO_WM_TAG_VERSION" val="1.0"/>
  <p:tag name="KSO_WM_TEMPLATE_CATEGORY" val="diagram"/>
  <p:tag name="KSO_WM_TEMPLATE_INDEX" val="20218968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18968_3*l_h_i*207_1_3"/>
  <p:tag name="KSO_WM_UNIT_INDEX" val="207_1_3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1"/>
  <p:tag name="KSO_WM_UNIT_VALUE" val="2"/>
</p:tagLst>
</file>

<file path=ppt/tags/tag348.xml><?xml version="1.0" encoding="utf-8"?>
<p:tagLst xmlns:p="http://schemas.openxmlformats.org/presentationml/2006/main">
  <p:tag name="KSO_WM_ASSEMBLE_CHIP_INDEX" val="775d7e00586542dc8fceb9747b5f9eaf"/>
  <p:tag name="KSO_WM_BEAUTIFY_FLAG" val="#wm#"/>
  <p:tag name="KSO_WM_CHIP_GROUPID" val="60a387d0e61189fbc45e1e39"/>
  <p:tag name="KSO_WM_CHIP_XID" val="60a387d0e61189fbc45e1e3a"/>
  <p:tag name="KSO_WM_DIAGRAM_GROUP_CODE" val="l1-1"/>
  <p:tag name="KSO_WM_TAG_VERSION" val="1.0"/>
  <p:tag name="KSO_WM_TEMPLATE_CATEGORY" val="diagram"/>
  <p:tag name="KSO_WM_TEMPLATE_INDEX" val="20218968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18968_3*l_h_i*207_1_4"/>
  <p:tag name="KSO_WM_UNIT_INDEX" val="207_1_4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1"/>
  <p:tag name="KSO_WM_UNIT_VALUE" val="1"/>
</p:tagLst>
</file>

<file path=ppt/tags/tag349.xml><?xml version="1.0" encoding="utf-8"?>
<p:tagLst xmlns:p="http://schemas.openxmlformats.org/presentationml/2006/main">
  <p:tag name="KSO_WM_ASSEMBLE_CHIP_INDEX" val="775d7e00586542dc8fceb9747b5f9eaf"/>
  <p:tag name="KSO_WM_BEAUTIFY_FLAG" val="#wm#"/>
  <p:tag name="KSO_WM_CHIP_GROUPID" val="60a387d0e61189fbc45e1e39"/>
  <p:tag name="KSO_WM_CHIP_XID" val="60a387d0e61189fbc45e1e3a"/>
  <p:tag name="KSO_WM_DIAGRAM_GROUP_CODE" val="l1-1"/>
  <p:tag name="KSO_WM_TAG_VERSION" val="1.0"/>
  <p:tag name="KSO_WM_TEMPLATE_CATEGORY" val="diagram"/>
  <p:tag name="KSO_WM_TEMPLATE_INDEX" val="20218968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18968_3*l_h_i*207_1_5"/>
  <p:tag name="KSO_WM_UNIT_INDEX" val="207_1_5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1"/>
  <p:tag name="KSO_WM_UNIT_VALUE" val="12"/>
</p:tagLst>
</file>

<file path=ppt/tags/tag350.xml><?xml version="1.0" encoding="utf-8"?>
<p:tagLst xmlns:p="http://schemas.openxmlformats.org/presentationml/2006/main">
  <p:tag name="KSO_WM_ASSEMBLE_CHIP_INDEX" val="775d7e00586542dc8fceb9747b5f9eaf"/>
  <p:tag name="KSO_WM_BEAUTIFY_FLAG" val="#wm#"/>
  <p:tag name="KSO_WM_CHIP_GROUPID" val="60a387d0e61189fbc45e1e39"/>
  <p:tag name="KSO_WM_CHIP_XID" val="60a387d0e61189fbc45e1e3a"/>
  <p:tag name="KSO_WM_DIAGRAM_GROUP_CODE" val="l1-1"/>
  <p:tag name="KSO_WM_TAG_VERSION" val="1.0"/>
  <p:tag name="KSO_WM_TEMPLATE_CATEGORY" val="diagram"/>
  <p:tag name="KSO_WM_TEMPLATE_INDEX" val="20218968"/>
  <p:tag name="KSO_WM_UNIT_COMPATIBLE" val="0"/>
  <p:tag name="KSO_WM_UNIT_DIAGRAM_ISNUMVISUAL" val="0"/>
  <p:tag name="KSO_WM_UNIT_DIAGRAM_ISREFERUNIT" val="0"/>
  <p:tag name="KSO_WM_UNIT_HIGHLIGHT" val="0"/>
  <p:tag name="KSO_WM_UNIT_ID" val="diagram20218968_3*l_h_f*207_1_1"/>
  <p:tag name="KSO_WM_UNIT_INDEX" val="207_1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EXT_FILL_FORE_SCHEMECOLOR_INDEX" val="13"/>
  <p:tag name="KSO_WM_UNIT_TEXT_FILL_FORE_SCHEMECOLOR_INDEX_BRIGHTNESS" val="0.25"/>
  <p:tag name="KSO_WM_UNIT_TEXT_FILL_TYPE" val="1"/>
  <p:tag name="KSO_WM_UNIT_TYPE" val="l_h_f"/>
  <p:tag name="KSO_WM_UNIT_USESOURCEFORMAT_APPLY" val="1"/>
  <p:tag name="KSO_WM_UNIT_VALUE" val="42"/>
</p:tagLst>
</file>

<file path=ppt/tags/tag351.xml><?xml version="1.0" encoding="utf-8"?>
<p:tagLst xmlns:p="http://schemas.openxmlformats.org/presentationml/2006/main">
  <p:tag name="KSO_WM_ASSEMBLE_CHIP_INDEX" val="775d7e00586542dc8fceb9747b5f9eaf"/>
  <p:tag name="KSO_WM_BEAUTIFY_FLAG" val="#wm#"/>
  <p:tag name="KSO_WM_CHIP_GROUPID" val="60a387d0e61189fbc45e1e39"/>
  <p:tag name="KSO_WM_CHIP_XID" val="60a387d0e61189fbc45e1e3a"/>
  <p:tag name="KSO_WM_DIAGRAM_GROUP_CODE" val="l1-1"/>
  <p:tag name="KSO_WM_TAG_VERSION" val="1.0"/>
  <p:tag name="KSO_WM_TEMPLATE_CATEGORY" val="diagram"/>
  <p:tag name="KSO_WM_TEMPLATE_INDEX" val="20218968"/>
  <p:tag name="KSO_WM_UNIT_COMPATIBLE" val="0"/>
  <p:tag name="KSO_WM_UNIT_DIAGRAM_ISNUMVISUAL" val="0"/>
  <p:tag name="KSO_WM_UNIT_DIAGRAM_ISREFERUNIT" val="0"/>
  <p:tag name="KSO_WM_UNIT_HIGHLIGHT" val="0"/>
  <p:tag name="KSO_WM_UNIT_ID" val="diagram20218968_3*l_h_i*207_1_1"/>
  <p:tag name="KSO_WM_UNIT_INDEX" val="207_1_1"/>
  <p:tag name="KSO_WM_UNIT_LAYERLEVEL" val="1_1_1"/>
  <p:tag name="KSO_WM_UNIT_SUBTYPE" val="d"/>
  <p:tag name="KSO_WM_UNIT_TEXT_FILL_FORE_SCHEMECOLOR_INDEX" val="14"/>
  <p:tag name="KSO_WM_UNIT_TEXT_FILL_FORE_SCHEMECOLOR_INDEX_BRIGHTNESS" val="0"/>
  <p:tag name="KSO_WM_UNIT_TEXT_FILL_TYPE" val="1"/>
  <p:tag name="KSO_WM_UNIT_TYPE" val="l_h_i"/>
  <p:tag name="KSO_WM_UNIT_USESOURCEFORMAT_APPLY" val="1"/>
  <p:tag name="KSO_WM_UNIT_VALUE" val="1"/>
</p:tagLst>
</file>

<file path=ppt/tags/tag352.xml><?xml version="1.0" encoding="utf-8"?>
<p:tagLst xmlns:p="http://schemas.openxmlformats.org/presentationml/2006/main">
  <p:tag name="KSO_WM_ASSEMBLE_CHIP_INDEX" val="775d7e00586542dc8fceb9747b5f9eaf"/>
  <p:tag name="KSO_WM_BEAUTIFY_FLAG" val="#wm#"/>
  <p:tag name="KSO_WM_CHIP_GROUPID" val="60a387d0e61189fbc45e1e39"/>
  <p:tag name="KSO_WM_CHIP_XID" val="60a387d0e61189fbc45e1e3a"/>
  <p:tag name="KSO_WM_DIAGRAM_GROUP_CODE" val="l1-1"/>
  <p:tag name="KSO_WM_TAG_VERSION" val="1.0"/>
  <p:tag name="KSO_WM_TEMPLATE_CATEGORY" val="diagram"/>
  <p:tag name="KSO_WM_TEMPLATE_INDEX" val="20218968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18968_3*l_h_i*207_2_2"/>
  <p:tag name="KSO_WM_UNIT_INDEX" val="207_2_2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1"/>
  <p:tag name="KSO_WM_UNIT_VALUE" val="51"/>
</p:tagLst>
</file>

<file path=ppt/tags/tag353.xml><?xml version="1.0" encoding="utf-8"?>
<p:tagLst xmlns:p="http://schemas.openxmlformats.org/presentationml/2006/main">
  <p:tag name="KSO_WM_ASSEMBLE_CHIP_INDEX" val="775d7e00586542dc8fceb9747b5f9eaf"/>
  <p:tag name="KSO_WM_BEAUTIFY_FLAG" val="#wm#"/>
  <p:tag name="KSO_WM_CHIP_GROUPID" val="60a387d0e61189fbc45e1e39"/>
  <p:tag name="KSO_WM_CHIP_XID" val="60a387d0e61189fbc45e1e3a"/>
  <p:tag name="KSO_WM_DIAGRAM_GROUP_CODE" val="l1-1"/>
  <p:tag name="KSO_WM_TAG_VERSION" val="1.0"/>
  <p:tag name="KSO_WM_TEMPLATE_CATEGORY" val="diagram"/>
  <p:tag name="KSO_WM_TEMPLATE_INDEX" val="20218968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18968_3*l_h_i*207_2_3"/>
  <p:tag name="KSO_WM_UNIT_INDEX" val="207_2_3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1"/>
  <p:tag name="KSO_WM_UNIT_VALUE" val="2"/>
</p:tagLst>
</file>

<file path=ppt/tags/tag354.xml><?xml version="1.0" encoding="utf-8"?>
<p:tagLst xmlns:p="http://schemas.openxmlformats.org/presentationml/2006/main">
  <p:tag name="KSO_WM_ASSEMBLE_CHIP_INDEX" val="775d7e00586542dc8fceb9747b5f9eaf"/>
  <p:tag name="KSO_WM_BEAUTIFY_FLAG" val="#wm#"/>
  <p:tag name="KSO_WM_CHIP_GROUPID" val="60a387d0e61189fbc45e1e39"/>
  <p:tag name="KSO_WM_CHIP_XID" val="60a387d0e61189fbc45e1e3a"/>
  <p:tag name="KSO_WM_DIAGRAM_GROUP_CODE" val="l1-1"/>
  <p:tag name="KSO_WM_TAG_VERSION" val="1.0"/>
  <p:tag name="KSO_WM_TEMPLATE_CATEGORY" val="diagram"/>
  <p:tag name="KSO_WM_TEMPLATE_INDEX" val="20218968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18968_3*l_h_i*207_2_4"/>
  <p:tag name="KSO_WM_UNIT_INDEX" val="207_2_4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1"/>
  <p:tag name="KSO_WM_UNIT_VALUE" val="1"/>
</p:tagLst>
</file>

<file path=ppt/tags/tag355.xml><?xml version="1.0" encoding="utf-8"?>
<p:tagLst xmlns:p="http://schemas.openxmlformats.org/presentationml/2006/main">
  <p:tag name="KSO_WM_ASSEMBLE_CHIP_INDEX" val="775d7e00586542dc8fceb9747b5f9eaf"/>
  <p:tag name="KSO_WM_BEAUTIFY_FLAG" val="#wm#"/>
  <p:tag name="KSO_WM_CHIP_GROUPID" val="60a387d0e61189fbc45e1e39"/>
  <p:tag name="KSO_WM_CHIP_XID" val="60a387d0e61189fbc45e1e3a"/>
  <p:tag name="KSO_WM_DIAGRAM_GROUP_CODE" val="l1-1"/>
  <p:tag name="KSO_WM_TAG_VERSION" val="1.0"/>
  <p:tag name="KSO_WM_TEMPLATE_CATEGORY" val="diagram"/>
  <p:tag name="KSO_WM_TEMPLATE_INDEX" val="20218968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18968_3*l_h_i*207_2_5"/>
  <p:tag name="KSO_WM_UNIT_INDEX" val="207_2_5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1"/>
  <p:tag name="KSO_WM_UNIT_VALUE" val="12"/>
</p:tagLst>
</file>

<file path=ppt/tags/tag356.xml><?xml version="1.0" encoding="utf-8"?>
<p:tagLst xmlns:p="http://schemas.openxmlformats.org/presentationml/2006/main">
  <p:tag name="KSO_WM_ASSEMBLE_CHIP_INDEX" val="775d7e00586542dc8fceb9747b5f9eaf"/>
  <p:tag name="KSO_WM_BEAUTIFY_FLAG" val="#wm#"/>
  <p:tag name="KSO_WM_CHIP_GROUPID" val="60a387d0e61189fbc45e1e39"/>
  <p:tag name="KSO_WM_CHIP_XID" val="60a387d0e61189fbc45e1e3a"/>
  <p:tag name="KSO_WM_DIAGRAM_GROUP_CODE" val="l1-1"/>
  <p:tag name="KSO_WM_TAG_VERSION" val="1.0"/>
  <p:tag name="KSO_WM_TEMPLATE_CATEGORY" val="diagram"/>
  <p:tag name="KSO_WM_TEMPLATE_INDEX" val="20218968"/>
  <p:tag name="KSO_WM_UNIT_COMPATIBLE" val="0"/>
  <p:tag name="KSO_WM_UNIT_DIAGRAM_ISNUMVISUAL" val="0"/>
  <p:tag name="KSO_WM_UNIT_DIAGRAM_ISREFERUNIT" val="0"/>
  <p:tag name="KSO_WM_UNIT_HIGHLIGHT" val="0"/>
  <p:tag name="KSO_WM_UNIT_ID" val="diagram20218968_3*l_h_f*207_2_1"/>
  <p:tag name="KSO_WM_UNIT_INDEX" val="207_2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EXT_FILL_FORE_SCHEMECOLOR_INDEX" val="13"/>
  <p:tag name="KSO_WM_UNIT_TEXT_FILL_FORE_SCHEMECOLOR_INDEX_BRIGHTNESS" val="0.25"/>
  <p:tag name="KSO_WM_UNIT_TEXT_FILL_TYPE" val="1"/>
  <p:tag name="KSO_WM_UNIT_TYPE" val="l_h_f"/>
  <p:tag name="KSO_WM_UNIT_USESOURCEFORMAT_APPLY" val="1"/>
  <p:tag name="KSO_WM_UNIT_VALUE" val="42"/>
</p:tagLst>
</file>

<file path=ppt/tags/tag357.xml><?xml version="1.0" encoding="utf-8"?>
<p:tagLst xmlns:p="http://schemas.openxmlformats.org/presentationml/2006/main">
  <p:tag name="KSO_WM_ASSEMBLE_CHIP_INDEX" val="775d7e00586542dc8fceb9747b5f9eaf"/>
  <p:tag name="KSO_WM_BEAUTIFY_FLAG" val="#wm#"/>
  <p:tag name="KSO_WM_CHIP_GROUPID" val="60a387d0e61189fbc45e1e39"/>
  <p:tag name="KSO_WM_CHIP_XID" val="60a387d0e61189fbc45e1e3a"/>
  <p:tag name="KSO_WM_DIAGRAM_GROUP_CODE" val="l1-1"/>
  <p:tag name="KSO_WM_TAG_VERSION" val="1.0"/>
  <p:tag name="KSO_WM_TEMPLATE_CATEGORY" val="diagram"/>
  <p:tag name="KSO_WM_TEMPLATE_INDEX" val="20218968"/>
  <p:tag name="KSO_WM_UNIT_COMPATIBLE" val="0"/>
  <p:tag name="KSO_WM_UNIT_DIAGRAM_ISNUMVISUAL" val="0"/>
  <p:tag name="KSO_WM_UNIT_DIAGRAM_ISREFERUNIT" val="0"/>
  <p:tag name="KSO_WM_UNIT_HIGHLIGHT" val="0"/>
  <p:tag name="KSO_WM_UNIT_ID" val="diagram20218968_3*l_h_i*207_2_1"/>
  <p:tag name="KSO_WM_UNIT_INDEX" val="207_2_1"/>
  <p:tag name="KSO_WM_UNIT_LAYERLEVEL" val="1_1_1"/>
  <p:tag name="KSO_WM_UNIT_SUBTYPE" val="d"/>
  <p:tag name="KSO_WM_UNIT_TEXT_FILL_FORE_SCHEMECOLOR_INDEX" val="14"/>
  <p:tag name="KSO_WM_UNIT_TEXT_FILL_FORE_SCHEMECOLOR_INDEX_BRIGHTNESS" val="0"/>
  <p:tag name="KSO_WM_UNIT_TEXT_FILL_TYPE" val="1"/>
  <p:tag name="KSO_WM_UNIT_TYPE" val="l_h_i"/>
  <p:tag name="KSO_WM_UNIT_USESOURCEFORMAT_APPLY" val="1"/>
  <p:tag name="KSO_WM_UNIT_VALUE" val="1"/>
</p:tagLst>
</file>

<file path=ppt/tags/tag358.xml><?xml version="1.0" encoding="utf-8"?>
<p:tagLst xmlns:p="http://schemas.openxmlformats.org/presentationml/2006/main">
  <p:tag name="KSO_WM_ASSEMBLE_CHIP_INDEX" val="775d7e00586542dc8fceb9747b5f9eaf"/>
  <p:tag name="KSO_WM_BEAUTIFY_FLAG" val="#wm#"/>
  <p:tag name="KSO_WM_CHIP_GROUPID" val="60a387d0e61189fbc45e1e39"/>
  <p:tag name="KSO_WM_CHIP_XID" val="60a387d0e61189fbc45e1e3a"/>
  <p:tag name="KSO_WM_DIAGRAM_GROUP_CODE" val="l1-1"/>
  <p:tag name="KSO_WM_TAG_VERSION" val="1.0"/>
  <p:tag name="KSO_WM_TEMPLATE_CATEGORY" val="diagram"/>
  <p:tag name="KSO_WM_TEMPLATE_INDEX" val="20218968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18968_3*l_h_i*207_3_2"/>
  <p:tag name="KSO_WM_UNIT_INDEX" val="207_3_2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1"/>
  <p:tag name="KSO_WM_UNIT_VALUE" val="51"/>
</p:tagLst>
</file>

<file path=ppt/tags/tag359.xml><?xml version="1.0" encoding="utf-8"?>
<p:tagLst xmlns:p="http://schemas.openxmlformats.org/presentationml/2006/main">
  <p:tag name="KSO_WM_ASSEMBLE_CHIP_INDEX" val="775d7e00586542dc8fceb9747b5f9eaf"/>
  <p:tag name="KSO_WM_BEAUTIFY_FLAG" val="#wm#"/>
  <p:tag name="KSO_WM_CHIP_GROUPID" val="60a387d0e61189fbc45e1e39"/>
  <p:tag name="KSO_WM_CHIP_XID" val="60a387d0e61189fbc45e1e3a"/>
  <p:tag name="KSO_WM_DIAGRAM_GROUP_CODE" val="l1-1"/>
  <p:tag name="KSO_WM_TAG_VERSION" val="1.0"/>
  <p:tag name="KSO_WM_TEMPLATE_CATEGORY" val="diagram"/>
  <p:tag name="KSO_WM_TEMPLATE_INDEX" val="20218968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18968_3*l_h_i*207_3_3"/>
  <p:tag name="KSO_WM_UNIT_INDEX" val="207_3_3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1"/>
  <p:tag name="KSO_WM_UNIT_VALUE" val="2"/>
</p:tagLst>
</file>

<file path=ppt/tags/tag360.xml><?xml version="1.0" encoding="utf-8"?>
<p:tagLst xmlns:p="http://schemas.openxmlformats.org/presentationml/2006/main">
  <p:tag name="KSO_WM_ASSEMBLE_CHIP_INDEX" val="775d7e00586542dc8fceb9747b5f9eaf"/>
  <p:tag name="KSO_WM_BEAUTIFY_FLAG" val="#wm#"/>
  <p:tag name="KSO_WM_CHIP_GROUPID" val="60a387d0e61189fbc45e1e39"/>
  <p:tag name="KSO_WM_CHIP_XID" val="60a387d0e61189fbc45e1e3a"/>
  <p:tag name="KSO_WM_DIAGRAM_GROUP_CODE" val="l1-1"/>
  <p:tag name="KSO_WM_TAG_VERSION" val="1.0"/>
  <p:tag name="KSO_WM_TEMPLATE_CATEGORY" val="diagram"/>
  <p:tag name="KSO_WM_TEMPLATE_INDEX" val="20218968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18968_3*l_h_i*207_3_4"/>
  <p:tag name="KSO_WM_UNIT_INDEX" val="207_3_4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1"/>
  <p:tag name="KSO_WM_UNIT_VALUE" val="1"/>
</p:tagLst>
</file>

<file path=ppt/tags/tag361.xml><?xml version="1.0" encoding="utf-8"?>
<p:tagLst xmlns:p="http://schemas.openxmlformats.org/presentationml/2006/main">
  <p:tag name="KSO_WM_ASSEMBLE_CHIP_INDEX" val="775d7e00586542dc8fceb9747b5f9eaf"/>
  <p:tag name="KSO_WM_BEAUTIFY_FLAG" val="#wm#"/>
  <p:tag name="KSO_WM_CHIP_GROUPID" val="60a387d0e61189fbc45e1e39"/>
  <p:tag name="KSO_WM_CHIP_XID" val="60a387d0e61189fbc45e1e3a"/>
  <p:tag name="KSO_WM_DIAGRAM_GROUP_CODE" val="l1-1"/>
  <p:tag name="KSO_WM_TAG_VERSION" val="1.0"/>
  <p:tag name="KSO_WM_TEMPLATE_CATEGORY" val="diagram"/>
  <p:tag name="KSO_WM_TEMPLATE_INDEX" val="20218968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18968_3*l_h_i*207_3_5"/>
  <p:tag name="KSO_WM_UNIT_INDEX" val="207_3_5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1"/>
  <p:tag name="KSO_WM_UNIT_VALUE" val="12"/>
</p:tagLst>
</file>

<file path=ppt/tags/tag362.xml><?xml version="1.0" encoding="utf-8"?>
<p:tagLst xmlns:p="http://schemas.openxmlformats.org/presentationml/2006/main">
  <p:tag name="KSO_WM_ASSEMBLE_CHIP_INDEX" val="775d7e00586542dc8fceb9747b5f9eaf"/>
  <p:tag name="KSO_WM_BEAUTIFY_FLAG" val="#wm#"/>
  <p:tag name="KSO_WM_CHIP_GROUPID" val="60a387d0e61189fbc45e1e39"/>
  <p:tag name="KSO_WM_CHIP_XID" val="60a387d0e61189fbc45e1e3a"/>
  <p:tag name="KSO_WM_DIAGRAM_GROUP_CODE" val="l1-1"/>
  <p:tag name="KSO_WM_TAG_VERSION" val="1.0"/>
  <p:tag name="KSO_WM_TEMPLATE_CATEGORY" val="diagram"/>
  <p:tag name="KSO_WM_TEMPLATE_INDEX" val="20218968"/>
  <p:tag name="KSO_WM_UNIT_COMPATIBLE" val="0"/>
  <p:tag name="KSO_WM_UNIT_DIAGRAM_ISNUMVISUAL" val="0"/>
  <p:tag name="KSO_WM_UNIT_DIAGRAM_ISREFERUNIT" val="0"/>
  <p:tag name="KSO_WM_UNIT_HIGHLIGHT" val="0"/>
  <p:tag name="KSO_WM_UNIT_ID" val="diagram20218968_3*l_h_f*207_3_1"/>
  <p:tag name="KSO_WM_UNIT_INDEX" val="207_3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EXT_FILL_FORE_SCHEMECOLOR_INDEX" val="13"/>
  <p:tag name="KSO_WM_UNIT_TEXT_FILL_FORE_SCHEMECOLOR_INDEX_BRIGHTNESS" val="0.25"/>
  <p:tag name="KSO_WM_UNIT_TEXT_FILL_TYPE" val="1"/>
  <p:tag name="KSO_WM_UNIT_TYPE" val="l_h_f"/>
  <p:tag name="KSO_WM_UNIT_USESOURCEFORMAT_APPLY" val="1"/>
  <p:tag name="KSO_WM_UNIT_VALUE" val="42"/>
</p:tagLst>
</file>

<file path=ppt/tags/tag363.xml><?xml version="1.0" encoding="utf-8"?>
<p:tagLst xmlns:p="http://schemas.openxmlformats.org/presentationml/2006/main">
  <p:tag name="KSO_WM_ASSEMBLE_CHIP_INDEX" val="775d7e00586542dc8fceb9747b5f9eaf"/>
  <p:tag name="KSO_WM_BEAUTIFY_FLAG" val="#wm#"/>
  <p:tag name="KSO_WM_CHIP_GROUPID" val="60a387d0e61189fbc45e1e39"/>
  <p:tag name="KSO_WM_CHIP_XID" val="60a387d0e61189fbc45e1e3a"/>
  <p:tag name="KSO_WM_DIAGRAM_GROUP_CODE" val="l1-1"/>
  <p:tag name="KSO_WM_TAG_VERSION" val="1.0"/>
  <p:tag name="KSO_WM_TEMPLATE_CATEGORY" val="diagram"/>
  <p:tag name="KSO_WM_TEMPLATE_INDEX" val="20218968"/>
  <p:tag name="KSO_WM_UNIT_COMPATIBLE" val="0"/>
  <p:tag name="KSO_WM_UNIT_DIAGRAM_ISNUMVISUAL" val="0"/>
  <p:tag name="KSO_WM_UNIT_DIAGRAM_ISREFERUNIT" val="0"/>
  <p:tag name="KSO_WM_UNIT_HIGHLIGHT" val="0"/>
  <p:tag name="KSO_WM_UNIT_ID" val="diagram20218968_3*l_h_i*207_3_1"/>
  <p:tag name="KSO_WM_UNIT_INDEX" val="207_3_1"/>
  <p:tag name="KSO_WM_UNIT_LAYERLEVEL" val="1_1_1"/>
  <p:tag name="KSO_WM_UNIT_SUBTYPE" val="d"/>
  <p:tag name="KSO_WM_UNIT_TEXT_FILL_FORE_SCHEMECOLOR_INDEX" val="14"/>
  <p:tag name="KSO_WM_UNIT_TEXT_FILL_FORE_SCHEMECOLOR_INDEX_BRIGHTNESS" val="0"/>
  <p:tag name="KSO_WM_UNIT_TEXT_FILL_TYPE" val="1"/>
  <p:tag name="KSO_WM_UNIT_TYPE" val="l_h_i"/>
  <p:tag name="KSO_WM_UNIT_USESOURCEFORMAT_APPLY" val="1"/>
  <p:tag name="KSO_WM_UNIT_VALUE" val="1"/>
</p:tagLst>
</file>

<file path=ppt/tags/tag364.xml><?xml version="1.0" encoding="utf-8"?>
<p:tagLst xmlns:p="http://schemas.openxmlformats.org/presentationml/2006/main">
  <p:tag name="KSO_WM_ASSEMBLE_CHIP_INDEX" val="775d7e00586542dc8fceb9747b5f9eaf"/>
  <p:tag name="KSO_WM_BEAUTIFY_FLAG" val="#wm#"/>
  <p:tag name="KSO_WM_CHIP_GROUPID" val="60a387d0e61189fbc45e1e39"/>
  <p:tag name="KSO_WM_CHIP_XID" val="60a387d0e61189fbc45e1e3a"/>
  <p:tag name="KSO_WM_DIAGRAM_GROUP_CODE" val="l1-1"/>
  <p:tag name="KSO_WM_TAG_VERSION" val="1.0"/>
  <p:tag name="KSO_WM_TEMPLATE_CATEGORY" val="diagram"/>
  <p:tag name="KSO_WM_TEMPLATE_INDEX" val="20218968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18968_3*l_h_i*207_4_2"/>
  <p:tag name="KSO_WM_UNIT_INDEX" val="207_4_2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1"/>
  <p:tag name="KSO_WM_UNIT_VALUE" val="51"/>
</p:tagLst>
</file>

<file path=ppt/tags/tag365.xml><?xml version="1.0" encoding="utf-8"?>
<p:tagLst xmlns:p="http://schemas.openxmlformats.org/presentationml/2006/main">
  <p:tag name="KSO_WM_ASSEMBLE_CHIP_INDEX" val="775d7e00586542dc8fceb9747b5f9eaf"/>
  <p:tag name="KSO_WM_BEAUTIFY_FLAG" val="#wm#"/>
  <p:tag name="KSO_WM_CHIP_GROUPID" val="60a387d0e61189fbc45e1e39"/>
  <p:tag name="KSO_WM_CHIP_XID" val="60a387d0e61189fbc45e1e3a"/>
  <p:tag name="KSO_WM_DIAGRAM_GROUP_CODE" val="l1-1"/>
  <p:tag name="KSO_WM_TAG_VERSION" val="1.0"/>
  <p:tag name="KSO_WM_TEMPLATE_CATEGORY" val="diagram"/>
  <p:tag name="KSO_WM_TEMPLATE_INDEX" val="20218968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18968_3*l_h_i*207_4_3"/>
  <p:tag name="KSO_WM_UNIT_INDEX" val="207_4_3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1"/>
  <p:tag name="KSO_WM_UNIT_VALUE" val="2"/>
</p:tagLst>
</file>

<file path=ppt/tags/tag366.xml><?xml version="1.0" encoding="utf-8"?>
<p:tagLst xmlns:p="http://schemas.openxmlformats.org/presentationml/2006/main">
  <p:tag name="KSO_WM_ASSEMBLE_CHIP_INDEX" val="775d7e00586542dc8fceb9747b5f9eaf"/>
  <p:tag name="KSO_WM_BEAUTIFY_FLAG" val="#wm#"/>
  <p:tag name="KSO_WM_CHIP_GROUPID" val="60a387d0e61189fbc45e1e39"/>
  <p:tag name="KSO_WM_CHIP_XID" val="60a387d0e61189fbc45e1e3a"/>
  <p:tag name="KSO_WM_DIAGRAM_GROUP_CODE" val="l1-1"/>
  <p:tag name="KSO_WM_TAG_VERSION" val="1.0"/>
  <p:tag name="KSO_WM_TEMPLATE_CATEGORY" val="diagram"/>
  <p:tag name="KSO_WM_TEMPLATE_INDEX" val="20218968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18968_3*l_h_i*207_4_4"/>
  <p:tag name="KSO_WM_UNIT_INDEX" val="207_4_4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1"/>
  <p:tag name="KSO_WM_UNIT_VALUE" val="1"/>
</p:tagLst>
</file>

<file path=ppt/tags/tag367.xml><?xml version="1.0" encoding="utf-8"?>
<p:tagLst xmlns:p="http://schemas.openxmlformats.org/presentationml/2006/main">
  <p:tag name="KSO_WM_ASSEMBLE_CHIP_INDEX" val="775d7e00586542dc8fceb9747b5f9eaf"/>
  <p:tag name="KSO_WM_BEAUTIFY_FLAG" val="#wm#"/>
  <p:tag name="KSO_WM_CHIP_GROUPID" val="60a387d0e61189fbc45e1e39"/>
  <p:tag name="KSO_WM_CHIP_XID" val="60a387d0e61189fbc45e1e3a"/>
  <p:tag name="KSO_WM_DIAGRAM_GROUP_CODE" val="l1-1"/>
  <p:tag name="KSO_WM_TAG_VERSION" val="1.0"/>
  <p:tag name="KSO_WM_TEMPLATE_CATEGORY" val="diagram"/>
  <p:tag name="KSO_WM_TEMPLATE_INDEX" val="20218968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18968_3*l_h_i*207_4_5"/>
  <p:tag name="KSO_WM_UNIT_INDEX" val="207_4_5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1"/>
  <p:tag name="KSO_WM_UNIT_VALUE" val="12"/>
</p:tagLst>
</file>

<file path=ppt/tags/tag368.xml><?xml version="1.0" encoding="utf-8"?>
<p:tagLst xmlns:p="http://schemas.openxmlformats.org/presentationml/2006/main">
  <p:tag name="KSO_WM_ASSEMBLE_CHIP_INDEX" val="775d7e00586542dc8fceb9747b5f9eaf"/>
  <p:tag name="KSO_WM_BEAUTIFY_FLAG" val="#wm#"/>
  <p:tag name="KSO_WM_CHIP_GROUPID" val="60a387d0e61189fbc45e1e39"/>
  <p:tag name="KSO_WM_CHIP_XID" val="60a387d0e61189fbc45e1e3a"/>
  <p:tag name="KSO_WM_DIAGRAM_GROUP_CODE" val="l1-1"/>
  <p:tag name="KSO_WM_TAG_VERSION" val="1.0"/>
  <p:tag name="KSO_WM_TEMPLATE_CATEGORY" val="diagram"/>
  <p:tag name="KSO_WM_TEMPLATE_INDEX" val="20218968"/>
  <p:tag name="KSO_WM_UNIT_COMPATIBLE" val="0"/>
  <p:tag name="KSO_WM_UNIT_DIAGRAM_ISNUMVISUAL" val="0"/>
  <p:tag name="KSO_WM_UNIT_DIAGRAM_ISREFERUNIT" val="0"/>
  <p:tag name="KSO_WM_UNIT_HIGHLIGHT" val="0"/>
  <p:tag name="KSO_WM_UNIT_ID" val="diagram20218968_3*l_h_f*207_4_1"/>
  <p:tag name="KSO_WM_UNIT_INDEX" val="207_4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EXT_FILL_FORE_SCHEMECOLOR_INDEX" val="13"/>
  <p:tag name="KSO_WM_UNIT_TEXT_FILL_FORE_SCHEMECOLOR_INDEX_BRIGHTNESS" val="0.25"/>
  <p:tag name="KSO_WM_UNIT_TEXT_FILL_TYPE" val="1"/>
  <p:tag name="KSO_WM_UNIT_TYPE" val="l_h_f"/>
  <p:tag name="KSO_WM_UNIT_USESOURCEFORMAT_APPLY" val="1"/>
  <p:tag name="KSO_WM_UNIT_VALUE" val="42"/>
</p:tagLst>
</file>

<file path=ppt/tags/tag369.xml><?xml version="1.0" encoding="utf-8"?>
<p:tagLst xmlns:p="http://schemas.openxmlformats.org/presentationml/2006/main">
  <p:tag name="KSO_WM_ASSEMBLE_CHIP_INDEX" val="775d7e00586542dc8fceb9747b5f9eaf"/>
  <p:tag name="KSO_WM_BEAUTIFY_FLAG" val="#wm#"/>
  <p:tag name="KSO_WM_CHIP_GROUPID" val="60a387d0e61189fbc45e1e39"/>
  <p:tag name="KSO_WM_CHIP_XID" val="60a387d0e61189fbc45e1e3a"/>
  <p:tag name="KSO_WM_DIAGRAM_GROUP_CODE" val="l1-1"/>
  <p:tag name="KSO_WM_TAG_VERSION" val="1.0"/>
  <p:tag name="KSO_WM_TEMPLATE_CATEGORY" val="diagram"/>
  <p:tag name="KSO_WM_TEMPLATE_INDEX" val="20218968"/>
  <p:tag name="KSO_WM_UNIT_COMPATIBLE" val="0"/>
  <p:tag name="KSO_WM_UNIT_DIAGRAM_ISNUMVISUAL" val="0"/>
  <p:tag name="KSO_WM_UNIT_DIAGRAM_ISREFERUNIT" val="0"/>
  <p:tag name="KSO_WM_UNIT_HIGHLIGHT" val="0"/>
  <p:tag name="KSO_WM_UNIT_ID" val="diagram20218968_3*l_h_i*207_4_1"/>
  <p:tag name="KSO_WM_UNIT_INDEX" val="207_4_1"/>
  <p:tag name="KSO_WM_UNIT_LAYERLEVEL" val="1_1_1"/>
  <p:tag name="KSO_WM_UNIT_SUBTYPE" val="d"/>
  <p:tag name="KSO_WM_UNIT_TEXT_FILL_FORE_SCHEMECOLOR_INDEX" val="14"/>
  <p:tag name="KSO_WM_UNIT_TEXT_FILL_FORE_SCHEMECOLOR_INDEX_BRIGHTNESS" val="0"/>
  <p:tag name="KSO_WM_UNIT_TEXT_FILL_TYPE" val="1"/>
  <p:tag name="KSO_WM_UNIT_TYPE" val="l_h_i"/>
  <p:tag name="KSO_WM_UNIT_USESOURCEFORMAT_APPLY" val="1"/>
  <p:tag name="KSO_WM_UNIT_VALUE" val="1"/>
</p:tagLst>
</file>

<file path=ppt/tags/tag370.xml><?xml version="1.0" encoding="utf-8"?>
<p:tagLst xmlns:p="http://schemas.openxmlformats.org/presentationml/2006/main">
  <p:tag name="KSO_WM_BEAUTIFY_FLAG" val="#wm#"/>
  <p:tag name="KSO_WM_SLIDE_CONTENT_AREA" val="{&quot;left&quot;:&quot;278.3&quot;,&quot;top&quot;:&quot;73.55&quot;,&quot;width&quot;:&quot;645.2&quot;,&quot;height&quot;:&quot;392.9&quot;}"/>
  <p:tag name="KSO_WM_SLIDE_ID" val="custom20230838_1"/>
  <p:tag name="KSO_WM_SLIDE_INDEX" val="1"/>
  <p:tag name="KSO_WM_SLIDE_ITEM_CNT" val="0"/>
  <p:tag name="KSO_WM_SLIDE_LAYOUT" val="a_b_f"/>
  <p:tag name="KSO_WM_SLIDE_LAYOUT_CNT" val="1_1_1"/>
  <p:tag name="KSO_WM_SLIDE_SUBTYPE" val="pureTxt"/>
  <p:tag name="KSO_WM_SLIDE_TYPE" val="title"/>
  <p:tag name="KSO_WM_SPECIAL_SOURCE" val="bdnull"/>
  <p:tag name="KSO_WM_TAG_VERSION" val="1.0"/>
  <p:tag name="KSO_WM_TEMPLATE_CATEGORY" val="custom"/>
  <p:tag name="KSO_WM_TEMPLATE_COLOR_TYPE" val="0"/>
  <p:tag name="KSO_WM_TEMPLATE_INDEX" val="20230838"/>
  <p:tag name="KSO_WM_TEMPLATE_MASTER_TYPE" val="1"/>
  <p:tag name="KSO_WM_TEMPLATE_SUBCATEGORY" val="0"/>
  <p:tag name="KSO_WM_TEMPLATE_THUMBS_INDEX" val="1、9"/>
</p:tagLst>
</file>

<file path=ppt/tags/tag37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主题">
  <a:themeElements>
    <a:clrScheme name="自定义 274">
      <a:dk1>
        <a:srgbClr val="000000"/>
      </a:dk1>
      <a:lt1>
        <a:srgbClr val="FFFFFF"/>
      </a:lt1>
      <a:dk2>
        <a:srgbClr val="2E3492"/>
      </a:dk2>
      <a:lt2>
        <a:srgbClr val="FFFFFF"/>
      </a:lt2>
      <a:accent1>
        <a:srgbClr val="37C1FF"/>
      </a:accent1>
      <a:accent2>
        <a:srgbClr val="5FA5EC"/>
      </a:accent2>
      <a:accent3>
        <a:srgbClr val="91ACF3"/>
      </a:accent3>
      <a:accent4>
        <a:srgbClr val="AF6EC6"/>
      </a:accent4>
      <a:accent5>
        <a:srgbClr val="D753B3"/>
      </a:accent5>
      <a:accent6>
        <a:srgbClr val="FF37A0"/>
      </a:accent6>
      <a:hlink>
        <a:srgbClr val="0563C1"/>
      </a:hlink>
      <a:folHlink>
        <a:srgbClr val="954D72"/>
      </a:folHlink>
    </a:clrScheme>
    <a:fontScheme name="自定义 63">
      <a:majorFont>
        <a:latin typeface="微软雅黑"/>
        <a:ea typeface="微软雅黑"/>
        <a:cs typeface="Arial"/>
      </a:majorFont>
      <a:minorFont>
        <a:latin typeface="微软雅黑"/>
        <a:ea typeface="微软雅黑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r="http://schemas.openxmlformats.org/officeDocument/2006/relationships"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Calibri Light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65</Paragraphs>
  <Slides>11</Slides>
  <Notes>10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baseType="lpstr" size="20">
      <vt:lpstr>Arial</vt:lpstr>
      <vt:lpstr>Calibri</vt:lpstr>
      <vt:lpstr>微软雅黑</vt:lpstr>
      <vt:lpstr>Wingdings</vt:lpstr>
      <vt:lpstr>Calibri Light</vt:lpstr>
      <vt:lpstr>Helvetica Light</vt:lpstr>
      <vt:lpstr>Impact</vt:lpstr>
      <vt:lpstr>Montserrat Black</vt:lpstr>
      <vt:lpstr>Office Theme</vt:lpstr>
      <vt:lpstr>口腔CT简介与技术</vt:lpstr>
      <vt:lpstr>目录</vt:lpstr>
      <vt:lpstr>口腔CT的概念与应用</vt:lpstr>
      <vt:lpstr>PowerPoint Presentation</vt:lpstr>
      <vt:lpstr>口腔CT的应用场景</vt:lpstr>
      <vt:lpstr>口腔CT的工作原理</vt:lpstr>
      <vt:lpstr>口腔CT在口腔医学中的重要性</vt:lpstr>
      <vt:lpstr>成像原理</vt:lpstr>
      <vt:lpstr>图像处理技术</vt:lpstr>
      <vt:lpstr>技术特点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2024-09-26T08:23:43.467</cp:lastPrinted>
  <dcterms:created xsi:type="dcterms:W3CDTF">2024-09-26T00:23:43Z</dcterms:created>
  <dcterms:modified xsi:type="dcterms:W3CDTF">2024-09-26T00:23:47Z</dcterms:modified>
</cp:coreProperties>
</file>