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1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1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C184B-1D7E-477A-858A-3E6F0642F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C9EED-5266-4B11-B2CB-705921E22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A4234A-1F84-4700-8F8F-A40774D0F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177DFE-193B-43A3-AB9F-9E1C703002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B062F72-561F-4CAB-B1A9-A891B296F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DAEC4AE-1F85-4133-83FC-B99D61859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1E646E-66FC-4E50-84FD-DD016EBA72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9BE095-02A5-4D73-9ECA-0552960CE9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74D5D4-BCB1-400F-A1EA-1854E2A6F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40D934-8145-47F6-B7F8-2CD152CFAD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49D310-C927-4AE4-94A0-E9BE2604C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07" r:id="rId2"/>
    <p:sldLayoutId id="2147485908" r:id="rId3"/>
    <p:sldLayoutId id="2147485909" r:id="rId4"/>
    <p:sldLayoutId id="2147485910" r:id="rId5"/>
    <p:sldLayoutId id="2147485911" r:id="rId6"/>
    <p:sldLayoutId id="2147485912" r:id="rId7"/>
    <p:sldLayoutId id="2147485913" r:id="rId8"/>
    <p:sldLayoutId id="2147485914" r:id="rId9"/>
    <p:sldLayoutId id="2147485915" r:id="rId10"/>
    <p:sldLayoutId id="2147485916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2" Type="http://schemas.openxmlformats.org/officeDocument/2006/relationships/tags" Target="../tags/tag175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Relationship Id="rId5" Type="http://schemas.openxmlformats.org/officeDocument/2006/relationships/tags" Target="../tags/tag19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tags" Target="../tags/tag207.xml" /><Relationship Id="rId14" Type="http://schemas.openxmlformats.org/officeDocument/2006/relationships/tags" Target="../tags/tag208.xml" /><Relationship Id="rId15" Type="http://schemas.openxmlformats.org/officeDocument/2006/relationships/tags" Target="../tags/tag209.xml" /><Relationship Id="rId16" Type="http://schemas.openxmlformats.org/officeDocument/2006/relationships/tags" Target="../tags/tag210.xml" /><Relationship Id="rId17" Type="http://schemas.openxmlformats.org/officeDocument/2006/relationships/tags" Target="../tags/tag211.xml" /><Relationship Id="rId2" Type="http://schemas.openxmlformats.org/officeDocument/2006/relationships/tags" Target="../tags/tag196.xml" /><Relationship Id="rId3" Type="http://schemas.openxmlformats.org/officeDocument/2006/relationships/tags" Target="../tags/tag197.xml" /><Relationship Id="rId4" Type="http://schemas.openxmlformats.org/officeDocument/2006/relationships/tags" Target="../tags/tag198.xml" /><Relationship Id="rId5" Type="http://schemas.openxmlformats.org/officeDocument/2006/relationships/tags" Target="../tags/tag199.xml" /><Relationship Id="rId6" Type="http://schemas.openxmlformats.org/officeDocument/2006/relationships/tags" Target="../tags/tag200.xml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304400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 fontScale="93750" lnSpcReduction="10000"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 fontScale="95000" lnSpcReduction="20000"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牙刷产品质量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牙刷产品质量的重要性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牙刷产品质量的评价标准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牙刷产品质量的检测方法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提高牙刷产品质量的途径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牙刷产品质量与品牌建设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2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1048924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1048970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牙刷产品质量的重要性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口腔健康与牙刷质量的关系</a:t>
            </a:r>
            <a:endParaRPr lang="zh-CN" altLang="en-US"/>
          </a:p>
        </p:txBody>
      </p:sp>
      <p:sp>
        <p:nvSpPr>
          <p:cNvPr id="104905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5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5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6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6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口腔健康与牙刷质量的关联度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6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如何选择高质量的牙刷产品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牙刷质量对口腔健康的影响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7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不同质量牙刷的对比分析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1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不同质量牙刷对口腔健康的影响</a:t>
            </a:r>
            <a:endParaRPr lang="zh-CN" altLang="en-US"/>
          </a:p>
        </p:txBody>
      </p:sp>
      <p:sp>
        <p:nvSpPr>
          <p:cNvPr id="1049114" name="正文"/>
          <p:cNvSpPr txBox="1"/>
          <p:nvPr>
            <p:custDataLst>
              <p:tags r:id="rId2"/>
            </p:custDataLst>
          </p:nvPr>
        </p:nvSpPr>
        <p:spPr>
          <a:xfrm>
            <a:off x="2821134" y="2000074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16" name="标题"/>
          <p:cNvSpPr txBox="1"/>
          <p:nvPr>
            <p:custDataLst>
              <p:tags r:id="rId3"/>
            </p:custDataLst>
          </p:nvPr>
        </p:nvSpPr>
        <p:spPr>
          <a:xfrm>
            <a:off x="2821807" y="149040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劣质牙刷对口腔健康的危害：刷毛粗糙、硬度过高等问题可能导致牙龈损伤、口腔炎症等。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18" name="标题"/>
          <p:cNvSpPr txBox="1"/>
          <p:nvPr>
            <p:custDataLst>
              <p:tags r:id="rId4"/>
            </p:custDataLst>
          </p:nvPr>
        </p:nvSpPr>
        <p:spPr>
          <a:xfrm>
            <a:off x="2821807" y="5142840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5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如何选择优质牙刷：介绍选择优质牙刷的方法和技巧，如观察刷毛、硬度、品牌信誉等。  以上内容仅供参考，具体内容可以根据您的需求进行调整优化。</a:t>
            </a:r>
            <a:endParaRPr lang="zh-CN" altLang="en-US" sz="20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0" name="正文"/>
          <p:cNvSpPr txBox="1"/>
          <p:nvPr>
            <p:custDataLst>
              <p:tags r:id="rId5"/>
            </p:custDataLst>
          </p:nvPr>
        </p:nvSpPr>
        <p:spPr>
          <a:xfrm>
            <a:off x="2821807" y="5652515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以上内容仅供参考，具体内容可以根据您的需求进行调整优化。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正文"/>
          <p:cNvSpPr txBox="1"/>
          <p:nvPr>
            <p:custDataLst>
              <p:tags r:id="rId6"/>
            </p:custDataLst>
          </p:nvPr>
        </p:nvSpPr>
        <p:spPr>
          <a:xfrm>
            <a:off x="2821807" y="3217106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标题"/>
          <p:cNvSpPr txBox="1"/>
          <p:nvPr>
            <p:custDataLst>
              <p:tags r:id="rId7"/>
            </p:custDataLst>
          </p:nvPr>
        </p:nvSpPr>
        <p:spPr>
          <a:xfrm>
            <a:off x="2822479" y="2708104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优质牙刷对口腔健康的益处：刷毛柔软、细密，能够深入牙缝清洁牙齿，有效去除牙菌斑，预防口腔疾病。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6" name="标题"/>
          <p:cNvSpPr txBox="1"/>
          <p:nvPr>
            <p:custDataLst>
              <p:tags r:id="rId8"/>
            </p:custDataLst>
          </p:nvPr>
        </p:nvSpPr>
        <p:spPr>
          <a:xfrm>
            <a:off x="2822479" y="3925136"/>
            <a:ext cx="6543059" cy="44474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2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不同质量牙刷对口腔健康的对比：通过实验数据对比展示优质牙刷与劣质牙刷在清洁效果、牙龈损伤等方面的差异。</a:t>
            </a:r>
            <a:endParaRPr lang="zh-CN" altLang="en-US" sz="12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28" name="正文"/>
          <p:cNvSpPr txBox="1"/>
          <p:nvPr>
            <p:custDataLst>
              <p:tags r:id="rId9"/>
            </p:custDataLst>
          </p:nvPr>
        </p:nvSpPr>
        <p:spPr>
          <a:xfrm>
            <a:off x="2821807" y="4434810"/>
            <a:ext cx="6543059" cy="5969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单击此处输入你的项正文，文字是您思想的提炼，言简意赅的阐述观点。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消费者对牙刷质量的关注度</a:t>
            </a:r>
            <a:endParaRPr lang="zh-CN" altLang="en-US"/>
          </a:p>
        </p:txBody>
      </p:sp>
      <p:sp>
        <p:nvSpPr>
          <p:cNvPr id="1049170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2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4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6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78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关注牙刷毛的磨圆率：磨圆率越高，牙刷对牙齿的磨损越小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0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关注牙刷材质：消费者更倾向于选择柔软、舒适、耐用的牙刷材质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2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关注牙刷的清洁效果：能够彻底清洁牙齿和口腔的牙刷更受消费者欢迎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84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关注牙刷的耐用性：能够长期使用的牙刷更符合消费者的需求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2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104922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牙刷产品质量的评价标准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刷毛质量评价</a:t>
            </a:r>
            <a:endParaRPr lang="zh-CN" altLang="en-US"/>
          </a:p>
        </p:txBody>
      </p:sp>
      <p:sp>
        <p:nvSpPr>
          <p:cNvPr id="104930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刷毛材质：优质刷毛应采用尼龙、软胶等材质，具有柔软、耐用、不易变形等特点。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刷毛长度：刷毛长度应适中，过长或过短都会影响清洁效果。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刷毛磨圆率：刷毛磨圆率越高，对牙齿的磨损越小，使用起来更加舒适。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刷毛硬度：刷毛硬度适中，既能有效清洁牙齿，又不会对牙齿造成过度磨损。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52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刷柄质量评价</a:t>
            </a:r>
            <a:endParaRPr lang="zh-CN" altLang="en-US"/>
          </a:p>
        </p:txBody>
      </p:sp>
      <p:sp>
        <p:nvSpPr>
          <p:cNvPr id="104935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刷柄外观：光滑、整洁，无瑕疵和破损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6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刷柄强度：能够承受使用过程中的压力和磨损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刷柄设计：符合人体工程学，易于握持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7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刷柄材料：选择环保、无毒、耐用的材料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清洁效果评价</a:t>
            </a:r>
            <a:endParaRPr lang="zh-CN" altLang="en-US"/>
          </a:p>
        </p:txBody>
      </p:sp>
      <p:sp>
        <p:nvSpPr>
          <p:cNvPr id="104942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清洁牙齿和口腔卫生的持久性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3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清洁牙龈和口腔黏膜的效果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清洁牙齿缝隙的效果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4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4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清洁牙齿表面的效果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8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安全性评价</a:t>
            </a:r>
            <a:endParaRPr lang="zh-CN" altLang="en-US"/>
          </a:p>
        </p:txBody>
      </p:sp>
      <p:sp>
        <p:nvSpPr>
          <p:cNvPr id="104949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刷毛安全性：无毒、无刺激、无过敏反应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刷柄安全性：无毒、无刺激、无过敏反应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生产工艺安全性：符合国家相关标准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包装安全性：符合国家相关标准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6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  <p:sp>
        <p:nvSpPr>
          <p:cNvPr id="1049538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牙刷产品质量的检测方法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1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实验室检测方法</a:t>
            </a:r>
            <a:endParaRPr lang="zh-CN" altLang="en-US"/>
          </a:p>
        </p:txBody>
      </p:sp>
      <p:sp>
        <p:nvSpPr>
          <p:cNvPr id="104961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化学性能检测：对牙刷产品中的化学成分进行检测，如PH值、氟含量等，以确保产品安全、无毒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2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微生物检测：对牙刷产品进行微生物检测，确保产品无菌、无病毒等微生物污染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3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3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78889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物理性能检测：对牙刷产品的物理性能进行检测，如刷毛硬度、刷头形状等，以确保产品符合设计要求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64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4444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感官评价：通过专业人员对牙刷产品的感官评价，如颜色、气味、口感等，以评估产品的质量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https://d.book118.com/878073044007006024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6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1_1"/>
  <p:tag name="KSO_WM_UNIT_INDEX" val="1_1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4_1"/>
  <p:tag name="KSO_WM_UNIT_INDEX" val="1_4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2_1"/>
  <p:tag name="KSO_WM_UNIT_INDEX" val="1_2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标题"/>
  <p:tag name="KSO_WM_UNIT_TEXT_FILL_FORE_SCHEMECOLOR_INDEX" val="1"/>
  <p:tag name="KSO_WM_UNIT_TEXT_FILL_FORE_SCHEMECOLOR_INDEX_BRIGHTNESS" val="0.15"/>
  <p:tag name="KSO_WM_UNIT_TEXT_FILL_TYPE" val="1"/>
  <p:tag name="KSO_WM_UNIT_TYPE" val="l_h_a"/>
  <p:tag name="KSO_WM_UNIT_VALUE" val="1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397.13385826771645,&quot;width&quot;:486.6}"/>
  <p:tag name="KSO_WM_TAG_VERSION" val="3.0"/>
  <p:tag name="KSO_WM_TEMPLATE_CATEGORY" val="diagram"/>
  <p:tag name="KSO_WM_TEMPLATE_INDEX" val="20231707"/>
  <p:tag name="KSO_WM_UNIT_COMPATIBLE" val="0"/>
  <p:tag name="KSO_WM_UNIT_DIAGRAM_ISNUMVISUAL" val="0"/>
  <p:tag name="KSO_WM_UNIT_DIAGRAM_ISREFERUNIT" val="0"/>
  <p:tag name="KSO_WM_UNIT_HIGHLIGHT" val="0"/>
  <p:tag name="KSO_WM_UNIT_ID" val="diagram20231707_4*l_h_f*1_3_1"/>
  <p:tag name="KSO_WM_UNIT_INDEX" val="1_3_1"/>
  <p:tag name="KSO_WM_UNIT_LAYERLEVEL" val="1_1_1"/>
  <p:tag name="KSO_WM_UNIT_NOCLEAR" val="0"/>
  <p:tag name="KSO_WM_UNIT_PRESET_TEXT" val="单击此处输入你的项正文，文字是您思想的提炼，言简意赅的阐述观点。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6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6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4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5.xml><?xml version="1.0" encoding="utf-8"?>
<p:tagLst xmlns:p="http://schemas.openxmlformats.org/presentationml/2006/main">
  <p:tag name="KSO_WM_BEAUTIFY_FLAG" val="#wm#"/>
  <p:tag name="KSO_WM_SLIDE_CONTENT_AREA" val="{&quot;left&quot;:&quot;123.3&quot;,&quot;top&quot;:&quot;153.85&quot;,&quot;width&quot;:&quot;710.6&quot;,&quot;height&quot;:&quot;214.1&quot;}"/>
  <p:tag name="KSO_WM_SLIDE_ID" val="custom2023024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牙刷产品质量</vt:lpstr>
      <vt:lpstr>目录</vt:lpstr>
      <vt:lpstr>添加章节标题</vt:lpstr>
      <vt:lpstr>牙刷产品质量的重要性</vt:lpstr>
      <vt:lpstr>口腔健康与牙刷质量的关系</vt:lpstr>
      <vt:lpstr>不同质量牙刷对口腔健康的影响</vt:lpstr>
      <vt:lpstr>消费者对牙刷质量的关注度</vt:lpstr>
      <vt:lpstr>牙刷产品质量的评价标准</vt:lpstr>
      <vt:lpstr>刷毛质量评价</vt:lpstr>
      <vt:lpstr>刷柄质量评价</vt:lpstr>
      <vt:lpstr>清洁效果评价</vt:lpstr>
      <vt:lpstr>安全性评价</vt:lpstr>
      <vt:lpstr>牙刷产品质量的检测方法</vt:lpstr>
      <vt:lpstr>实验室检测方法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2024-08-30T22:04:12.323</cp:lastPrinted>
  <dcterms:created xsi:type="dcterms:W3CDTF">2024-08-30T14:04:12Z</dcterms:created>
  <dcterms:modified xsi:type="dcterms:W3CDTF">2024-08-30T14:04:14Z</dcterms:modified>
</cp:coreProperties>
</file>