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3EC67-08BF-4783-8E21-41EB406E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2F23E-DC8E-4D7C-873B-8DD71D055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41235-C336-4C60-ADD0-54A922976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B3C9D-D1B2-433E-B706-B80E0723C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611D8C-EF37-4E32-86AC-A2963DA0B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D247EF-21E8-4116-BEA1-085DFF21F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0DB82-DBC8-4E90-9FD5-526E270C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93093-069F-410B-82DC-7C42F75EF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78879-2F64-43C3-8AB5-30214FA5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58BAD-42A4-4015-8C65-A7F0A9D7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0E0DF-CE53-43EA-B1DE-8FBD0ACAC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3122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煤矿安全规程(监控与通信)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煤矿安全监控概述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煤矿安全通信基础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煤矿安全监控系统设计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煤矿安全通信系统实现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煤矿安全监控与通信集成方案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煤矿安全规程(监控与通信)实施效果评估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煤矿安全监控概述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通过实时监控，及时发现潜在的安全隐患，采取措施予以消除，从而避免事故的发生。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确保煤矿生产过程中的安全，保障生产设备的正常运行，提高生产效率。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监控系统的运行可以及时发现危险情况，为人员疏散和救援提供宝贵时间，最大限度地减少人员伤亡。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对煤矿井下的气体浓度、温度、湿度等环境参数进行实时监测，确保环境安全。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对煤矿生产设备、通风设备、排水设备等重要设施进行实时监测，确保其正常运行。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通过定位系统对井下人员进行实时定位，掌握人员分布情况，为应急救援提供准确信息。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监控范围与内容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利用各类传感器对环境参数、设备状态等进行实时监测，将数据传输至监控中心进行分析处理。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在关键区域和重要设施处设置摄像头，实现远程可视化监控，提高监控效率。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利用有线或无线通信网络，将监测数据传输至监控中心，实现数据的实时共享和处理。同时，通过通信技术实现井上与井下的实时通信，确保信息的畅通无阻。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监控手段与工具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煤矿安全通信基础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67" b="35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通信原理及技术应用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通信技术基础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包括模拟通信和数字通信的基本原理，以及信号传输、调制与解调、复用与分路等关键技术。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煤矿通信技术应用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阐述煤矿通信技术的具体应用，如井下无线通信、有线通信、语音通信、数据通信等。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通信技术发展趋势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探讨煤矿通信技术未来的发展趋势，如5G技术在煤矿的应用、物联网技术在煤矿安全监控中的应用等。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包括信源、信道、信宿以及调制器、解调器、编码器、解码器等基本组成部分。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通信系统基本组成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阐述煤矿通信系统的主要功能，如语音通话、数据传输、视频监控、调度指挥等。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煤矿通信系统功能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介绍评价煤矿通信系统性能的主要指标，如传输速率、误码率、可靠性、实时性等。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通信系统性能指标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通信协议与标准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介绍国内外关于煤矿通信的标准和规范，如《煤矿安全规程》、《煤炭工业矿井设计规范》等，以及这些标准和规范对煤矿通信的要求和指导意义。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通信标准与规范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简要介绍通信协议的基本概念、分类和作用。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通信协议概述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详细阐述煤矿通信中常用的协议，如TCP/IP协议、OPC协议、Modbus协议等，以及它们在煤矿安全监控中的应用。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煤矿通信协议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煤矿安全监控系统设计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关键部位采用冗余设计，如双机热备、环形网络等，提高系统可靠性。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采用分布式、模块化设计，确保系统稳定性、可扩展性和易维护性。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根据煤矿巷道走向、工作面布置等实际情况，合理规划监控设备布局，确保全面覆盖、无死角。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气体传感器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用于检测甲烷、一氧化碳等有毒有害气体，选型时需考虑量程、精度、响应时间等因素。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温度传感器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用于监测环境温度，防止火灾等事故发生，选型时需考虑测量范围、精度等参数。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压力传感器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用于监测风压、水压等参数，确保通风、排水系统正常运行，选型时需考虑量程、精度等因素。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传感器类型及选型依据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https://d.book118.com/878073122117006034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2024-09-13T07:10:13.185</cp:lastPrinted>
  <dcterms:created xsi:type="dcterms:W3CDTF">2024-09-12T23:10:13Z</dcterms:created>
  <dcterms:modified xsi:type="dcterms:W3CDTF">2024-09-12T23:10:15Z</dcterms:modified>
</cp:coreProperties>
</file>