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AB4D9-1FF6-4364-8783-256EFCD0A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CCDCD-2416-4AF2-93AE-447B1E12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3596A-4D28-4491-9892-42F8CEC64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B456C-5604-4683-AEA3-C6E146624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2BECF-7BC2-45BC-BCB5-2506BB9DA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70FEE-01FC-47CB-8845-99A4AE225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73BE1-7510-45B4-8550-CF074841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FD0C4-61AD-4926-8FF0-54AD4995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952D8-45E8-45D4-B7F1-248E5C576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087EC-0260-4F4E-BE52-7C4FA261F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7B713-AD9F-4F71-A75F-03A365099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4070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解除顾客十大借口的经典话术课件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了解顾客的借口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解除顾客借口的方法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经典话术技巧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了解顾客的借口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强调性价比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爱的顾客，我完全理解您的顾虑。价格确实是一个重要的考虑因素，但请允许我为您解释一下，我们的产品不仅质量上乘，而且提供了极高的性价比。您可以先了解一下产品的详细信息，相信您会发现它的价值所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借口一：价格太高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提供质量保证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非常抱歉听到您对质量的担忧。我们始终坚持严格的质量控制，确保每一件产品都符合最高标准。此外，我们还提供质量保证，如果您在使用过程中发现任何问题，我们都会全力解决。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借口二：不满意质量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服务是我们的核心竞争力，我们会认真对待您的反馈。请告诉我您对服务的哪些方面不满意，我们会立即改进，并确保您在未来得到更好的服务体验。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借口三：不满意服务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5" r="1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推荐合适的产品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我明白您对产品的期望可能与我们的产品有些出入。请告诉我您具体的需求和偏好，我会为您推荐更适合您的产品，并详细为您介绍它的特点和优势。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借口四：不满意产品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深入了解顾客需求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如果您有其他原因导致不满意，请敞开心扉告诉我。我们非常重视您的意见和建议，会尽最大努力满足您的需求。让我们一起找出解决问题的最佳方案，让您的满意度达到最高。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借口五：其他原因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解除顾客借口的方法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方法一：提供合理的价格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价格是顾客考虑的重要因素之一。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通过提供有竞争力的价格，可以消除顾客因价格过高而拒绝购买的借口。在定价时，要综合考虑成本、市场需求和竞争对手的价格，以确保价格的合理性和竞争力。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质量是产品的核心竞争力。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通过提高产品质量，可以消除顾客对产品质量的担忧，从而提高顾客的购买意愿。要注重产品的细节和品质，不断改进和优化产品，以满足顾客的需求。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方法二：提高产品质量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优质的服务可以增强顾客的信任和满意度。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提供及时、专业、周到的服务，可以消除顾客对售后服务的担忧。要建立完善的客户服务体系，及时解决顾客的问题和反馈，以提高顾客的满意度和忠诚度。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方法三：提升服务质量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性能是产品使用价值的重要体现。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通过不断优化产品性能，可以消除顾客对产品性能不足的担忧。要关注产品的功能和特点，不断进行技术升级和创新，以满足顾客的需求和提高产品的竞争力。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方法四：优化产品性能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https://d.book118.com/878074070021006024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2024-08-31T01:31:54.979</cp:lastPrinted>
  <dcterms:created xsi:type="dcterms:W3CDTF">2024-08-30T17:31:55Z</dcterms:created>
  <dcterms:modified xsi:type="dcterms:W3CDTF">2024-08-30T17:31:57Z</dcterms:modified>
</cp:coreProperties>
</file>