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2005F-E912-4747-98FF-D91FC70A7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58843-E2B3-4EC2-A129-516743CEF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3DE79-9562-4CC6-AB9F-494C71126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49398-7434-4B85-9C48-14432A77B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BE07DE-A42B-423E-AD2D-A2D9FD0AE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1F4920-5449-4532-B993-FD7CCBC8B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0885A0-E4C9-4A1A-86F6-23D97D851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FACCD-F19E-4EAF-8688-D9F402667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595AC-5695-412B-A5B3-7C572933D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3DB36-293E-4F05-B440-52984809B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C085C-1132-4E19-90D8-1EBC5FBA2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4120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生产控制服务方案在零售行业的应用与实践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生产控制服务方案概述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零售行业生产控制需求分析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生产控制服务方案在零售行业的应用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实践案例分享与效果评估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生产控制服务方案在零售行业的挑战与前景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零售行业是商品流通的重要环节，涉及多个领域和业态，如百货、超市、专卖店等。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生产控制服务方案是一种针对零售行业生产环节的综合管理方案，旨在提高生产效率、降低成本、优化资源配置。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生产控制服务方案的定义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零售行业竞争日益加剧，企业需要不断提高自身竞争力以应对市场变化。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消费者需求日益多样化，对商品品质、价格、服务等方面提出更高要求。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零售行业供应链涉及多个环节和参与者，管理难度较大，容易出现各种问题。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供应链管理复杂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零售行业现状及挑战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通过合理配置人力、物力、财力等资源，提高资源利用效率，实现企业可持续发展。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通过优化生产流程和管理方式，提高生产效率，缩短生产周期，减少资源浪费。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通过精细化管理、采购策略优化等措施，降低生产成本和运营成本，提高企业盈利能力。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生产控制服务方案的意义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生产控制服务方案概述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生产控制服务方案是一种针对零售行业生产流程的优化和监控方案，旨在提高生产效率、降低成本并保障产品质量。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该方案具有灵活性、可定制性和可扩展性，能够适应不同零售企业的生产需求，实现精细化管理和智能化控制。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通过优化生产流程、提高设备利用率、降低能耗等方式，实现生产成本的降低和产品质量的提升，同时提高生产效率和交付速度，满足客户需求。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以客户需求为导向，以数据为基础，注重实效性和可持续性，强化跨部门协作和全员参与。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深入了解零售企业的生产现状和需求，识别痛点和改进空间。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根据调研结果，制定针对性的生产控制服务方案，明确优化目标和实施路径。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组织跨部门团队，按照设计方案逐步推进实施工作，包括流程优化、设备升级、人员培训等。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通过定期的数据分析和效果评估，验证方案的有效性，并根据反馈进行持续改进和优化。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零售行业生产控制需求分析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随着消费者需求的多样化，零售企业需要灵活调整生产策略，满足不同消费者的个性化需求。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市场竞争激烈，零售企业需要快速响应市场变化，及时调整生产计划，确保产品适销对路。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在保障产品质量的前提下，降低生产成本，提高产品竞争力。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了解竞争对手的生产策略、产品特点、市场份额等信息，为制定生产控制服务方案提供参考。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通过分析市场占有率，了解自身在市场中的地位和优势，为制定生产控制服务方案提供依据。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竞争趋势预测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预测市场竞争趋势，提前调整生产策略，确保在竞争中保持领先地位。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通过问卷调查、访谈等方式了解消费者的需求和偏好，为制定生产策略提供依据。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消费者行为观察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通过观察消费者的购买行为、使用行为等，了解消费者对产品的真实需求和期望。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消费者反馈收集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收集消费者对产品的反馈意见，及时改进产品设计和生产流程，提高产品质量和满意度。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生产控制服务方案在零售行业的应用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基于历史销售数据和市场趋势分析，进行精准的需求预测和生产计划制定，减少库存积压和缺货现象。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供应商协同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与供应商建立紧密的合作关系，实现信息共享、协同计划和协同执行，提高供应链的响应速度和灵活性。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通过生产控制服务方案，实现供应链各环节信息的实时共享和可视化，提高供应链的透明度和协同效率。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供应链优化与协同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https://d.book118.com/878074120056006032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2024-09-09T21:55:06.669</cp:lastPrinted>
  <dcterms:created xsi:type="dcterms:W3CDTF">2024-09-09T13:55:06Z</dcterms:created>
  <dcterms:modified xsi:type="dcterms:W3CDTF">2024-09-09T13:55:08Z</dcterms:modified>
</cp:coreProperties>
</file>