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979F9-1FD8-4B84-A0C3-03B2CA020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8CCFA-5AEF-47FC-AA4D-2C6B0ABA3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D8268-A2FA-480A-9758-45A462D4C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F05E2-405D-4EF0-ADB5-739324697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502A67-709D-4541-91E9-44E5E9293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C7B6DC-5121-4C10-AFC0-1CE60176C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4B4E3F-630B-4ED7-BBC8-F95BD96FE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8E185-B683-4F9D-9424-588E7E03C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E8CE0-C1F2-4AC7-913C-F660A5CDE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7EA02-FDAC-4142-8440-849699372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580E0-72E1-4B6E-ADE5-574FF508C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75007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家具和家居用品零售商的销售数据分析培训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家具和家居用品市场概述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销售数据分析方法与技术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针对不同客户群体的销售策略制定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供应链管理与库存优化策略探讨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通过数据分析，了解消费者需求和市场趋势，为销售策略制定提供有力支持。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适应数字化时代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在激烈的市场竞争中，通过数据分析挖掘潜在商机，抢占市场份额。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随着数字化时代的到来，数据分析已成为企业决策的重要依据。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数据分析的重要性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通过分析消费者行为、偏好和需求，提供更符合市场需求的商品和服务。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通过销售数据预测商品需求，避免库存积压和缺货现象。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根据销售数据和市场趋势，制定有针对性的营销策略，提高营销效果。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通过数据分析优化采购、销售和物流等环节，提高企业运营效率。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了解消费者需求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优化库存管理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制定营销策略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销售数据基础知识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销售数据是指在家具和家居用品零售过程中所产生的交易信息，包括销售额、销售量、客户购买行为等方面的数据。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根据数据来源和性质，销售数据可分为线上销售数据和线下销售数据；根据时间维度，可分为历史销售数据和实时销售数据。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销售数据定义及分类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通过POS系统、电商平台、CRM系统等渠道收集原始销售数据。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对收集到的数据进行预处理，包括去除重复数据、处理缺失值和异常值等。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7886" r="788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将清洗后的数据进行分类、汇总和归纳，形成可供分析的数据集。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客单价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每位顾客平均消费金额，反映顾客购买力和消费水平。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销售额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一定时期内家具和家居用品的总销售收入，反映整体市场规模和增长趋势。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销售量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一定时期内家具和家居用品的销售数量，反映市场需求和竞争态势。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毛利率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毛利润与销售额的比率，反映企业盈利能力和经营效率。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退货率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退货金额与销售额的比率，反映产品质量和客户满意度。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家具和家居用品市场概述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全球家具和家居用品市场规模庞大，近年来保持稳定增长。其中，亚洲市场增长尤为迅速，成为全球家具和家居用品消费的主力军。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随着人们生活水平的提高和家居审美观念的变化，消费者对家具和家居用品的需求不断升级，推动市场规模持续扩大。预计未来几年，全球家具和家居用品市场将保持稳步增长。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家具和家居用品的消费者群体广泛，包括不同年龄、性别、职业和收入水平的人群。其中，年轻人和中产阶层是消费主力军。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消费心理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消费者在购买家具和家居用品时，注重产品的实用性、美观性、舒适性和环保性。同时，品牌知名度、口碑评价、设计风格等因素也会影响消费者的购买决策。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购买渠道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随着互联网的发展，越来越多的消费者选择在线购买家具和家居用品。此外，线下实体店、家居卖场等也是消费者购买的重要渠道。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价格是影响消费者购买决策的重要因素之一。在激烈的市场竞争中，部分商家通过降价促销等手段吸引消费者，导致市场价格波动较大。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家具和家居用品市场上品牌众多，知名品牌在市场上占据一定优势。品牌之间的竞争主要体现在产品质量、设计风格、品牌影响力等方面。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创新竞争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随着消费者需求的变化和市场竞争的加剧，家具和家居用品企业需要不断进行产品创新和服务创新，以满足消费者的个性化需求和提高市场竞争力。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竞争态势剖析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销售数据分析方法与技术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数据清洗与整理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销售额与销售量分析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商品销售排名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客户购买行为分析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对销售数据进行清洗，去除重复、错误数据，并进行格式化整理，以便后续分析。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按照销售额或销售量对商品进行排名，识别畅销商品和滞销商品。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计算总销售额、总销售量、平均销售额、平均销售量等指标，了解整体销售情况。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分析客户的购买频率、购买金额、购买偏好等，以了解客户需求和市场趋势。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https://d.book118.com/878075007133006036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2024-09-16T10:24:58.867</cp:lastPrinted>
  <dcterms:created xsi:type="dcterms:W3CDTF">2024-09-16T02:24:58Z</dcterms:created>
  <dcterms:modified xsi:type="dcterms:W3CDTF">2024-09-16T02:25:01Z</dcterms:modified>
</cp:coreProperties>
</file>