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698F5-2FF8-4DE0-8D4A-911AFA461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10B85-3D69-4F9A-AD84-215D83608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6CEA2-7787-4CB4-BFFC-5746727E6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D8266-6702-4546-905F-A45130E28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581100-D563-4060-9FE9-4BB74BF35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4840E4-4454-423F-A2BE-6FC80C940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59C9A7-297B-4E8D-88B3-3CEBFC083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B9E85-BF1F-41E7-BE95-A86B963EE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A45B0-9A7B-4E77-8116-693D13412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27B55-F6F4-4ED8-8B6C-4B3EAAD52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B3CCE-8843-436E-81E9-9E8410DB9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5111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创新教育活动方案策划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活动资源与保障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信息技术的发展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随着信息技术的迅猛发展，教育领域正面临数字化、网络化等变革趋势。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社会对创新人才的需求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新时代对人才的创新能力、实践能力和跨界整合能力提出了更高的要求。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传统教育模式的局限性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当前教育环境仍以传统的课堂教学为主，缺乏对学生创新思维和实践能力的培养。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当前教育环境分析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创新教育注重培养学生的批判性思维、求异思维和创造性思维，帮助学生突破思维定势。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通过创新教育活动，引导学生动手实践，将理论知识与实际操作相结合，提升实践能力。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提高实践能力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创新教育有助于激发学生的潜能，培养其跨学科学习的能力，促进学生的全面发展。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创新教育的重要性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引领社会进步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创新型人才的培养将为社会进步提供源源不断的创新动力，引领社会持续发展。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培养创新型人才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通过创新教育活动，培养具备创新精神、实践能力和跨界整合能力的创新型人才。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创新教育活动的开展有助于推动教育领域的改革，促进教育理念和教学方法的更新。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创新教育的目标与意义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活动目标与内容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激发学生对新事物的好奇心，培养他们主动探索、独立思考的精神。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29" r="922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创新情感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23" r="136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引导学生从不同角度思考问题，培养他们发散性思维和创造性解决问题的能力。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培养学生积极向上的心态，激发他们对创新的热情和追求。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培养创新意识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通过实践操作和项目式学习，提高学生的动手能力和创新实践能力。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教授学生创新方法和技术，如头脑风暴、思维导图等，帮助他们更有效地进行创新活动。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创新人格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培养学生坚韧不拔、勇于尝试的精神，提高他们面对挫折和失败的承受能力。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提升创新能力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科技制作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组织学生参与科技制作活动，如机器人制作、编程等，培养他们的科技创新能力。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引导学生进行创意设计，如服装设计、家居设计等，培养他们的艺术创新能力。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创新创业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开展创新创业教育活动，如创业计划大赛、创新实验室等，培养学生的创业创新能力。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创新教育活动内容设计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鼓励学生参加各类创新竞赛，如科技创新竞赛、创业计划大赛等，提高他们的竞争力和创新能力。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讲座与研讨会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邀请专家学者进行讲座和研讨，分享创新理念和经验，拓宽学生的视野和思路。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工作坊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组织学生参加工作坊，通过实际操作和动手实践，培养他们的创新技能和实践能力。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创新教育活动形式设计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活动实施方案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明确活动目标，确保活动与教育理念和课程目标相一致。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根据活动需求，整合人力、物力、财力等资源，确保活动顺利进行。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制定详细的活动方案，包括活动主题、时间、地点、流程等。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通过多种渠道进行活动宣传，提高参与度和影响力。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活动准备阶段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组织协调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明确各参与人员的职责，确保活动高效有序进行。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物资保障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制定安全预案，确保活动现场安全无虞。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确保活动各环节的协调配合，及时处理突发状况。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确保活动所需物资充足，满足现场需求。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活动执行阶段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https://d.book118.com/878075111036006047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2024-09-28T12:02:42.317</cp:lastPrinted>
  <dcterms:created xsi:type="dcterms:W3CDTF">2024-09-28T04:02:42Z</dcterms:created>
  <dcterms:modified xsi:type="dcterms:W3CDTF">2024-09-28T04:02:44Z</dcterms:modified>
</cp:coreProperties>
</file>