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99493-E516-4691-A6DA-7B7F36084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A3BE8-8A85-4D9C-AD12-E960BBB2C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ADC31-A2BA-4BD3-A459-017204666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C03EA1-F408-49A3-A083-5C1182159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94C9C7-7B4A-4445-BBF7-6738BE54B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153935-EF58-450F-94EE-D240C26E2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75CE8F-1897-43B0-BF6F-765833B4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E0B867-2E07-417F-98E5-1BE4F6BA9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09904-438D-4A72-9337-E1F3B3258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21CA8-5B15-4F59-8BA7-504C215CB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385B7-078C-44C1-B468-498B91B0F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602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交通运输领域中的危险源识别与风险评价程序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风险评价程序与方法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交通运输领域风险评估实例分析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危险源监控与预警系统建设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应急响应与处置措施研究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政策法规与标准规范解读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危险源识别与分类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危险源定义及识别方法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危险源是指可能导致人员伤亡、财产损失、环境污染等不良后果的根源或状态。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识别方法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通过现场勘查、历史数据分析、专家评估等手段，对交通运输系统中的潜在危险进行识别。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道路交通危险源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铁路交通危险源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水上交通危险源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航空交通危险源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交通运输领域常见危险源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390" r="239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9931" r="19931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包括超速、酒驾、疲劳驾驶、违章行驶等。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包括列车脱轨、信号系统故障、道口事故等。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包括船舶碰撞、搁浅、触礁、火灾等。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包括飞机失事、空中相撞、机械故障等。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按表现形式分类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可分为显性危险源和隐性危险源，前者如明显的事故隐患，后者如潜在的安全风险。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危险源具有客观性、潜在性、复杂性和可变性等特点，需要采取科学有效的方法进行识别和管理。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按严重程度分类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可分为一般危险源和重大危险源，前者影响较小，后者可能造成灾难性后果。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按性质分类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可分为自然危险源和人为危险源，前者如地震、洪水等自然灾害，后者如操作失误、设备故障等。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风险评价程序与方法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识别交通运输领域中的潜在危险源，评估其可能带来的风险，为制定有效的风险防控措施提供依据。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科学性、系统性、客观性、可操作性、动态性。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风险评价程序流程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采用定性或定量评估方法，对危险源的风险进行评估，确定风险等级。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风险分析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对识别出的危险源进行分析，确定其可能带来的风险类型和程度。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危险源识别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通过资料收集、现场调查等方式，识别交通运输领域中的潜在危险源。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风险控制措施制定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根据风险评估结果，制定相应的风险控制措施，降低风险发生的可能性和影响程度。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风险控制措施实施与监控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将制定的风险控制措施落实到具体的操作和管理中，并对实施效果进行监控和评估。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专家评估法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利用专家经验、知识和判断力对危险源进行风险评估。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模糊综合评估法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运用模糊数学理论，将危险源的风险因素进行量化处理，通过建立模糊评估模型进行评估。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概率风险评估法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通过分析历史数据或模拟实验，确定危险源发生风险的概率和后果严重程度，进而计算风险指标。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灰色系统理论评估法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基于灰色系统理论，通过对危险源的不完全信息进行分析和处理，建立灰色评估模型进行评估。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常用风险评价方法介绍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交通运输领域风险评估实例分析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111" b="1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847" b="188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道路交通事故风险评估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事故类型与原因分析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根据历史数据和事故案例，分析道路交通事故的主要类型和原因，如超速、酒驾、疲劳驾驶等。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风险识别与评估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运用风险评估方法，如故障树分析、事件树分析等，对道路交通事故风险进行识别和评估，确定风险等级。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针对识别出的风险，制定相应的控制措施，如加强交通法规宣传、提高驾驶员素质、完善道路设施等。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针对识别出的风险，制定相应的控制措施，如加强设备维护和更新、优化运输组织和调度方案、提高应急处置能力等。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铁路线路与设备风险评估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对铁路线路、车辆、信号等设备进行评估，识别潜在的安全隐患和风险。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运输组织与调度风险评估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分析铁路运输组织和调度过程中的风险因素，如列车运行冲突、调度指挥失误等。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铁路运输安全风险评估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飞机与设备风险评估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对飞机机体、发动机、航电系统等设备进行评估，识别潜在的安全隐患和风险。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空管与运行风险评估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分析空中交通管制和航班运行过程中的风险因素，如空中相撞、地面保障失误等。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风险控制措施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针对识别出的风险，制定相应的控制措施，如加强飞机维护和检查、提高空管指挥能力、完善应急预案等。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航空运输安全风险评估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https://d.book118.com/878076023035006025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2024-09-01T19:36:09.469</cp:lastPrinted>
  <dcterms:created xsi:type="dcterms:W3CDTF">2024-09-01T11:36:09Z</dcterms:created>
  <dcterms:modified xsi:type="dcterms:W3CDTF">2024-09-01T11:36:11Z</dcterms:modified>
</cp:coreProperties>
</file>