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2E133C-9C17-4CE6-B73E-F42DEBF4A3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81D731-3884-4191-9709-78A680BB95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711A86-DEA7-4C50-9377-15FDB65C6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D5939F-5CC3-4EAD-ACA6-ED3D9D2D59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2112AD-9EBB-498C-BDEB-6C99793054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B9AA02-DB69-4570-9344-4CFECA33FD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973E2E-E9E1-40FB-9D54-D4301D8D97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9870AD-FEB9-4594-8F28-794E665FB8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91FC14-5816-4AC0-B491-EA22B8C095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B95250-E2CB-4F50-83FA-47C894AC6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B6D612-0318-415D-8E7A-3201FEB24E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7603314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PPT courseware for English preparation for the col</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Overview of the College English Examination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Vocabulary and Grammar Preparation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Reading comprehension preparation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Writing preparation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Listening Preparation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Exam preparation strategies and suggestions</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Overview of the College English Examination</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college entrance examination, known as "gaokao" in China, is a standardized test designed to assess students' readiness for higher education The English section of this exam aims to evaluate students' proficiency in the language, including listening, reading, writing, and speaking skills</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Purpose</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English exam score plays a significant role in determining a student's chance of being admitted to their preferred university It is, therefore, critical for students to prepare effectively for this exam</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Importance</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nature and purpose of the exam</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Listening comprehension</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Tests students' ability to understand and respond to spoon English</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Reading comprehension</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Assessments students' ability to read and compare written English materials</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Vocabulary and Grammar</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Examines students' knowledge of English vocabulary and grammar structure</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Writing</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Assessments students' ability to write in English, including assessments and other written responses</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Speaking</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Tests students' ability to speak English through a face to face interview or recorded response</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Exam content and structure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Diversity level</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college English exam is considered to be quite challenging, as it requires students to demonstrate a high level of expertise in all areas of English language use</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Exam requirements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In order to be admitted to most universities, students typically need to learn a relatively high score in the English section of the college entrance examination The specific score requirements vary by university and may also be subject to change over time</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Exam diversity and requirements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Vocabulary and Grammar Preparation</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Accumulate vocabulary</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Summary word</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Through PPT courseware, students can systematically learn and accumulate English vocabulary, including commonly used vocabulary, subject vocabulary, and exam high-frequency vocabulary, to fully prepare for the exam.</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Detailed description</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Vocabulary accumulation</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Summary</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Sorting out grammar knowledge</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Detailed description</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PPT courseware will systematically sort out English grammar knowledge, including tense, voice, clauses, non finite verbs, etc., to help students establish a complete grammar system and improve language proficiency.</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Grammar organization</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t="1418" b="141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Summary: Practice and consolidate</a:t>
            </a:r>
          </a:p>
          <a:p>
            <a:pPr marL="203200" lvl="0" indent="-203200">
              <a:lnSpc>
                <a:spcPct val="96000"/>
              </a:lnSpc>
              <a:buFont typeface="Arial"/>
              <a:buChar char="•"/>
            </a:pPr>
            <a:r>
              <a:rPr lang="en-US" sz="900">
                <a:solidFill>
                  <a:srgbClr val="FFFFFF">
                    <a:alpha val="100000"/>
                  </a:srgbClr>
                </a:solidFill>
                <a:latin typeface="Microsoft Yahei"/>
                <a:ea typeface="Microsoft Yahei"/>
                <a:cs typeface="Microsoft Yahei"/>
              </a:rPr>
              <a:t>Detailed description: Through PPT courseware, students can complete various vocabulary and grammar exercises, including fill in the blank, choose, correct mistakes, and other question types, to test their learning outcomes and consolidate their knowledge. At the same time, teachers can use the interactive function of PPT to understand students' learning situation in real time and adjust teaching strategies.</a:t>
            </a:r>
          </a:p>
        </p:txBody>
      </p:sp>
      <p:pic>
        <p:nvPicPr>
          <p:cNvPr id="7" name="Picture 7"/>
          <p:cNvPicPr>
            <a:picLocks noChangeAspect="1"/>
          </p:cNvPicPr>
          <p:nvPr/>
        </p:nvPicPr>
        <p:blipFill>
          <a:blip r:embed="rId3">
            <a:alphaModFix amt="70000"/>
          </a:blip>
          <a:srcRect t="1418" b="14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Vocabulary and grammar exercises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Reading comprehension preparation</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Reading speed control</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It is important to read at a speed that allows for comprehension without sacrificing efficiency Practice with timed readings to improve this skill</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Context understanding</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Develop the ability to understand the overall context of a passage, rather than just individual sentiments This helps in making connections and productions</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Active reading</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Be an active reader, making annotations, asking questions, and summarizing as you read This helps in deep understanding and retention</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Reading skill</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Main idea questions</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Identify the main idea of a passage and understanding how it is supported by the details</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Draw inferences based on the information provided in the passage, understanding the deeper meanings and implications</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Identify specific details mentioned in the passage and understand their significance</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Understand the meaning and usage of specific words or phrases in the context of the message</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Inference questions</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Detail oriented questions</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Vocabulary used questions</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Analysis of Reading Question Types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https://d.book118.com/878076033140006026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2024-09-04T11:22:43.393</cp:lastPrinted>
  <dcterms:created xsi:type="dcterms:W3CDTF">2024-09-04T03:22:43Z</dcterms:created>
  <dcterms:modified xsi:type="dcterms:W3CDTF">2024-09-04T03:22:45Z</dcterms:modified>
</cp:coreProperties>
</file>