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03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728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C35B0-9762-4D53-AF49-1F217488C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74311-941B-4AF9-88A7-67F5EDE9C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BF879-BA27-4C62-A34D-8C5837E1C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84D87-F6E5-4327-AEC4-8140EBF2E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760069-F122-4242-B093-D10CE8FF3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6281A-F706-43D4-9D7D-B6BD3541F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13F1C3-D8F8-4267-96CE-B7F2DD80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A251E-A4D4-493B-B0F5-66C91A916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CC86E-5EB5-419A-A22F-CF5EBFC12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EDDA5-7EAC-4613-B5B4-37AFEE11A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E81D8-3825-46A6-8AAB-1B0912279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93" r:id="rId2"/>
    <p:sldLayoutId id="2147487994" r:id="rId3"/>
    <p:sldLayoutId id="2147487995" r:id="rId4"/>
    <p:sldLayoutId id="2147487996" r:id="rId5"/>
    <p:sldLayoutId id="2147487997" r:id="rId6"/>
    <p:sldLayoutId id="2147487998" r:id="rId7"/>
    <p:sldLayoutId id="2147487999" r:id="rId8"/>
    <p:sldLayoutId id="2147488000" r:id="rId9"/>
    <p:sldLayoutId id="2147488001" r:id="rId10"/>
    <p:sldLayoutId id="214748800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6043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2024公益事业投入规划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公益事业投入背景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公益事业投入目标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公益事业投入计划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公益事业投入方式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公益事业投入监管与评估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公益事业投入的长期规划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https://d.book118.com/878076043074006027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2024公益事业投入规划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2024-09-05T11:53:45.564</cp:lastPrinted>
  <dcterms:created xsi:type="dcterms:W3CDTF">2024-09-05T03:53:45Z</dcterms:created>
  <dcterms:modified xsi:type="dcterms:W3CDTF">2024-09-05T03:53:48Z</dcterms:modified>
</cp:coreProperties>
</file>