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C2E12-F70A-427A-B650-491E303FB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17485-8636-4088-BA4C-C5085B64A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FFB8E-4352-432F-B6CB-BC493E052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A315F-9BB3-4993-92AC-280CAC2E1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3AD02-4C6C-42A1-A976-D092A5E26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1415C9-0457-491C-9D24-BB7B53813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12E1D0-D832-4F19-82DA-4FA5E6FD9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1A7E1-6DE2-4617-B972-5C50437FE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0DD89-E826-49BD-9D30-A167874CE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F6E6F-F98C-43D8-8652-C82988FFD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6CEB5-14F7-4937-B225-5F63AF5DD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60540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安全生产标准化管理体系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安全生产标准化管理体系的核心内容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安全生产标准化管理体系的实施与运行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安全生产标准化管理体系的监管与评估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安全生产标准化管理体系的实践与探索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应对安全生产挑战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随着社会经济的发展，安全生产问题日益突出，需要建立标准化的管理体系以应对挑战。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提升企业安全管理水平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通过安全生产标准化管理体系的建立和实施，推动企业提升安全管理水平，降低事故风险。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安全生产标准化管理体系有助于企业实现安全、环保、健康的发展，符合可持续发展的要求。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通过建立标准化的管理体系，规范企业的安全生产管理流程，确保各项安全工作得到有效执行。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规范企业安全生产管理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安全生产标准化管理体系强调员工的安全意识和安全培训，有助于提高员工的安全素质和安全意识。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通过实施安全生产标准化管理体系，企业可以识别和评估潜在的安全风险，并采取相应的措施降低事故发生的可能性。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降低事故风险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企业建立和实施安全生产标准化管理体系，可以展示其对安全生产的重视和承诺，提升企业的社会形象和声誉。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提升企业社会形象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安全生产标准化管理体系的意义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安全生产标准化管理体系的核心内容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坚持“安全第一、预防为主、综合治理”的方针，强化和落实生产经营单位的主体责任，建立生产经营单位负责、职工参与、政府监管、行业自律和社会监督的机制。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安全生产方针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制定并实施安全生产规划和年度计划，明确安全生产工作的总体目标和阶段性任务，推动安全生产工作持续改进。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安全生产方针与目标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48" r="3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建立健全安全生产管理机构，配备专职或兼职安全生产管理人员，明确各级管理人员和从业人员的安全职责。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安全生产组织机构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明确各级管理人员和从业人员在安全生产工作中的职责，建立“一岗双责”制度，确保各项安全生产工作得到有效落实。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安全生产组织机构和职责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0" r="22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将安全生产费用纳入年度预算，确保安全生产的资金投入，用于改善安全设施、更新安全技术装备、配备劳动防护用品等。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建立健全安全生产保障体系，包括安全设施、安全技术装备、应急救援等方面的保障措施，确保生产经营活动的安全顺利进行。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安全生产投入与保障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安全生产保障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安全生产投入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建立健全各项安全生产规章制度，包括安全生产责任制、安全检查制度、事故隐患排查治理制度等，确保各项安全生产工作有章可循。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针对各岗位的特点和存在的危险源，制定相应的安全操作规程，明确操作步骤、注意事项和应急处置措施，确保从业人员能够正确、安全地操作。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69" r="1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安全生产规章制度和操作规程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安全生产标准化管理体系的实施与运行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培训对象与内容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针对不同岗位和人员，开展安全生产知识、技能和意识培训。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培训形式与时间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采用集中授课、现场教学、网络学习等多种形式，确保培训效果。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通过考试、实操等方式对培训效果进行评估，确保培训质量。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安全生产教育培训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建立定期与不定期、专项与综合、季节性与节假日等安全检查制度。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运用各种手段和方法，及时发现和识别生产过程中的安全隐患。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对排查出的隐患进行分类、评估，制定治理措施并落实整改。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隐患治理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安全生产检查与隐患排查治理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https://d.book118.com/878076054010006032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2024-09-09T06:55:50.942</cp:lastPrinted>
  <dcterms:created xsi:type="dcterms:W3CDTF">2024-09-08T22:55:50Z</dcterms:created>
  <dcterms:modified xsi:type="dcterms:W3CDTF">2024-09-08T22:55:53Z</dcterms:modified>
</cp:coreProperties>
</file>