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3FF03-ABDF-4178-8C9B-92FDB7445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72493-8998-438C-A4BE-33BE855A2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4E448-3972-4519-9C4A-9550BFB04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83C51-FCDC-48A2-9D11-198CF0EFE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9C22D7-62A9-47B4-ADF8-1F9D88DC4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35E8E5-97B9-4C05-BC31-AB5529FF9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F7FF69-1DA5-42DB-BABB-A49727168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9DDBA-4D67-4300-A76D-758D9D125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35AF4-0712-454F-9B62-D28430E97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DF19F-ACE8-47A1-A709-837616D36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F2C63-E082-47B7-95E6-A5B854844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614103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银行礼仪规范培训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银行礼仪概述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银行员工形象规范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银行服务流程规范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银行沟通技巧与人际关系处理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银行礼仪培训的重要性与实施方案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银行礼仪概述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银行礼仪是指在银行服务过程中，为了确保客户满意和提升银行形象，员工应遵循的一系列行为规范和准则。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良好的银行礼仪有助于提高客户满意度，增强客户忠诚度，提升银行品牌形象，从而增加业务量和市场份额。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银行礼仪的定义与重要性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尊重客户、同事和合作伙伴，是银行礼仪的核心原则。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展现专业素养，提供优质、准确的服务。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保持诚实守信，不欺诈客户和同事。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以热情、友好的态度对待客户和同事。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银行礼仪的基本原则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银行礼仪起源于19世纪中叶的英国，当时随着银行业务的兴起，为了确保客户服务和业务操作的规范性，一些银行开始制定内部行为规范。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随着银行业务的不断发展和市场竞争的加剧，银行礼仪逐渐得到重视和完善。现代银行礼仪更加注重客户体验和服务质量，同时不断融入新的元素和技术，以适应时代的变化和客户的需求。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银行礼仪的历史与发展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银行员工形象规范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着装是银行员工形象的重要组成部分，必须符合规范，展现专业和整洁的形象。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银行员工的着装应保持整洁、得体，符合职业要求。男性员工应着西装、衬衫、领带，女性员工应着职业套装或衬衫、裙子、裤子等。同时，应避免穿着过于花哨、暴露或奇装异服。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着装规范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531" r="28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良好的仪容是银行员工的基本素质，能够展现出专业和尊重的态度。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银行员工的仪容应保持整洁、干净，头发整齐，指甲干净。女性员工应适度化妆，以淡妆为宜，男性员工则应保持自然状态。同时，应避免佩戴过多的饰品或过于花哨的装扮。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举止规范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银行员工的举止应展现出专业、礼貌和尊重的态度，给客户留下良好的印象。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银行员工应保持良好的姿态，站立、坐姿端正，行走稳健。在接待客户时，应主动微笑问候，保持礼貌和耐心，同时注意避免在客户面前做出不雅或不适当的动作。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银行员工的语言是沟通的重要工具，必须使用规范、礼貌和专业的语言。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员工在与客户沟通时，应使用清晰、简洁的语言，避免使用过于口语化或俚语。同时，应使用礼貌用语，尊重客户，避免与客户发生冲突或语气不当的情况。在与同事沟通时，也应保持友好、合作的态度，避免使用负面或攻击性的语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银行服务流程规范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客户进入银行时，员工应主动微笑问候，欢迎客户光临。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迎接客户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根据客户需求，引导客户到适当的座位等待或休息。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引导座位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了解客户来银行的目的，如办理业务、咨询等，以便提供更好的服务。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询问需求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为客户递上茶水或饮料，让客户感到舒适和尊重。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提供茶水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接待客户流程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业务介绍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向客户介绍所办理业务的流程、所需材料和注意事项。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审核材料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仔细审核客户提交的材料，确保齐全、准确。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办理业务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快速、准确地为客户办理业务，尽量缩短客户等待时间。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感谢客户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办理完毕后，向客户表示感谢，并询问客户是否还有其他需求。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办理业务流程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https://d.book118.com/878076141033006025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2024-09-01T18:57:46.811</cp:lastPrinted>
  <dcterms:created xsi:type="dcterms:W3CDTF">2024-09-01T10:57:46Z</dcterms:created>
  <dcterms:modified xsi:type="dcterms:W3CDTF">2024-09-01T10:57:49Z</dcterms:modified>
</cp:coreProperties>
</file>