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4E847-C836-4BDB-BAE9-F2616581D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D2F70-E60F-4702-89F2-8D157DE86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DBE60-9AC0-4956-AEF1-8BFCF719E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E1F73-023D-43C9-9E10-9A099264B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77C66-6342-419F-9604-D5155003C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3824C2-349F-4A0D-907D-97BF51C64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33664F-F68B-4D75-A7B3-712931A0C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D2B420-5148-4231-A7C1-C726236A2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82A3C-695E-460B-BDBE-18A7A0A97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E84A6-94E7-49F6-A3BF-180384F7D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74A9B-1738-4BB8-9D25-79568156B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7110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合同风险防控技巧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合同风险概述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合同签订前风险识别与评估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合同履行中风险防范措施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合同纠纷处理及法律救济途径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企业内部管理制度完善建议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指在合同订立、履行、变更和终止过程中，由于各种不确定因素导致合同双方权益受损的可能性。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根据来源和性质，合同风险可分为商业风险、法律风险、信用风险和操作风险等。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市场变化、政策调整、经济波动等外部因素可能导致合同无法按约履行。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958" b="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合同条款不清晰、不严谨或存在漏洞，容易引发争议和纠纷。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合同当事人违约、欺诈等行为，给对方造成损失。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合同风险来源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通过风险防控，确保合同顺利履行，实现合同目的。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保障合同目的实现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降低合同风险，减少损失，维护当事人的合法权益。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维护当事人权益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建立健全的合同风险防控机制，提高合同管理效率，降低管理成本。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提高合同管理效率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风险防控意义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合同签订前风险识别与评估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交易对象尽职调查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交易对象基本情况调查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了解交易对象的名称、住所、法定代表人、注册资本、经营范围等基本信息，核实其营业执照、资质证书等相关证照是否齐全、有效。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交易对象资信状况调查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通过查询交易对象的信用报告、涉诉情况、行政处罚记录等，评估其信用状况和履约能力。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交易对象关联关系调查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了解交易对象与其他企业或自然人之间的关联关系，防范因关联方利益输送或欺诈行为导致的合同风险。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合同条款审查要点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合同价格条款审查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核实合同价格的计算方式、支付期限、支付方式等，确保价格条款清晰明确。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合同标的条款审查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明确合同标的物的名称、规格、型号、数量、质量等关键信息，避免产生歧义或误解。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合同主体条款审查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核实合同双方当事人的名称、住所等信息是否准确无误，确保合同主体适格。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合同履行条款审查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审查合同履行期限、履行地点、履行方式等关键信息，确保合同履行顺利。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合同违约责任条款审查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明确合同违约的情形、违约责任承担方式及赔偿范围等，为可能发生的争议提供解决依据。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借助专家经验和专业知识，对合同风险进行识别和评估。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运用数学模型和统计分析方法，对合同风险进行量化评估。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通过综合分析合同条款、交易对象情况等因素，对合同风险进行定性评估。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将专家评估、定量评估和定性评估相结合，对合同风险进行全面、综合的评估。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合同履行中风险防范措施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货款支付监控机制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建立严格的货款支付审批流程，确保资金安全，防止合同履行过程中的支付风险。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交货与支付进度同步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实时跟踪交货和支付进度，确保双方按照合同约定的时间节点进行履行。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交货验收流程规范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明确验收标准、验收时间和地点，确保产品或服务按照合同约定进行交付。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交货验收与货款支付监控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质量监督与反馈机制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建立质量监督机制，定期对产品或服务质量进行评估和反馈，确保合同履行的质量。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质量保证条款明确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合同中应明确产品质量标准、检验方法和质量违约责任等内容。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售后服务体系完善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建立健全的售后服务体系，确保在产品使用过程中出现问题时能够及时解决。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质量保证与售后服务管理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https://d.book118.com/878077110075006031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2024-09-08T13:55:24.382</cp:lastPrinted>
  <dcterms:created xsi:type="dcterms:W3CDTF">2024-09-08T05:55:24Z</dcterms:created>
  <dcterms:modified xsi:type="dcterms:W3CDTF">2024-09-08T05:55:26Z</dcterms:modified>
</cp:coreProperties>
</file>