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2390F-81D1-49DB-9928-E3F79DE2B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EFDE-4F0E-4F3B-8C1F-77C94412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59F49-328C-4CCF-9F6D-51FF3B51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6BCBB-50E5-4903-9F06-3D49A351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16C7D-0BA6-4796-B379-067AE68E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CDFC2-50BB-4FD2-A350-844E745D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D2672-402A-427D-9B1A-434FDBAF7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56F9D-CF4C-4F96-940D-7FD762BE0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F047C-A89F-4EB8-B5CA-32E277D30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B7199-C184-4CE0-8B3C-BDD502BE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30311-0E77-48E2-AE7A-2C1CD3E3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005200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怎样体现护理团队建设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定期开展护理技能培训和专业知识学习，提高护理人员的专业水平和服务质量。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制定并执行护理操作规程，确保护理服务的一致性和准确性。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建立护理质量评估和监控机制，及时发现并改进护理服务中的不足之处。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加强护理人员与患者的沟通交流，提高患者对护理服务的信任度和满意度。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关注患者的需求和感受，提供贴心、周到的护理服务。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快速响应患者的诉求和问题，确保患者得到及时、有效的护理服务。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明确护理人员的工作职责，加强团队之间的协作与配合。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培养积极向上的团队文化，增强团队凝聚力和向心力。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建立良好的沟通机制，促进团队成员之间的信息交流与合作。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护理团队建设的关键要素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明确共同目标是护理团队建设的基础，有助于团队成员凝聚力和向心力的提升。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在护理团队建设中，首先需要明确团队的共同目标，包括提高护理质量、优化护理流程、提升患者满意度等。这个目标应该是团队成员共同认可和追求的，能够激发团队成员的工作热情和动力。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建立有效沟通机制是护理团队建设的核心，有助于提高团队协作效率和信息传递的准确性。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团队中，建立有效的沟通机制至关重要。团队成员之间需要保持及时、准确、有效的沟通，包括日常工作的协调、信息的传递、问题的反馈等。这有助于避免信息误解和遗漏，提高团队协作效率，促进团队成员之间的相互理解和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培养团队精神和合作意识是护理团队建设的关键，有助于增强团队的凝聚力和战斗力。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团队建设中，培养团队精神和合作意识是至关重要的。团队成员需要具备相互支持、协作共赢的意识，尊重彼此的意见和贡献，积极分享经验和知识。这有助于形成积极向上的团队氛围，提高团队的凝聚力和战斗力，推动团队不断发展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培养团队精神和合作意识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提升护理人员专业素养是护理团队建设的重要保障，有助于提高护理质量和患者满意度。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团队建设中，提升护理人员专业素养是非常重要的。护理人员需要具备扎实的专业知识和技能，能够熟练掌握护理操作、病情观察、患者沟通等方面的技能。同时，还需要不断学习和掌握新的知识和技能，以适应医学技术的不断发展和进步。通过提升护理人员专业素养，可以提高护理质量和患者满意度，增强团队的竞争力和社会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提升护理人员专业素养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护理团队建设的实践方法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https://d.book118.com/878100052005006046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2024-09-26T17:32:43.668</cp:lastPrinted>
  <dcterms:created xsi:type="dcterms:W3CDTF">2024-09-26T09:32:43Z</dcterms:created>
  <dcterms:modified xsi:type="dcterms:W3CDTF">2024-09-26T09:32:45Z</dcterms:modified>
</cp:coreProperties>
</file>