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797D4-A3B4-4252-9424-1AAA8EE0D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9AEDC-417F-4C40-8188-7BB86A53E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F87D4-7CE3-429A-AB9A-56D0D09EB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B3B75-D97B-421A-884E-201225043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6E2BC7-F1DD-43CB-B4BD-20B8B70FC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955FC2-BC7B-4279-9200-5EE3319AF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D917CD-A797-4DE3-897B-BB8355754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C8A8B-0373-4571-BFEE-10764617F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0ABF3-7940-48A3-9A45-B0E37DF8F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29DB0-C4B5-4354-8955-A0640108C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9782E-0091-48B0-8542-3BE4FD16B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001301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多处骨折手术病人的护理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康复与出院指导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了解病人对手术的恐惧、焦虑等情绪，评估其心理状况。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评估病人心理状况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向病人解释手术的必要性、过程及注意事项，帮助病人缓解紧张情绪。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鼓励病人表达自己的感受，给予关心和支持，增强病人的信心。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确保病人各项生理指标正常，无手术禁忌症。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完善术前检查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指导病人在术前禁食、禁水，避免术中出现呕吐、误吸等情况。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术前饮食指导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清洁手术部位皮肤，预防术后感染。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20" b="22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确保手术室环境清洁、无菌，准备好手术所需器械和物品。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温度和湿度调节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根据病人需求调节手术室温度和湿度，使病人感到舒适。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确保手术床、地面等地方干燥、无障碍物，防止病人跌倒等意外情况发生。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20" r="1472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根据病人的具体情况选择合适的麻醉方式，确保手术顺利进行。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对手术部位进行严格的消毒，减少感染的风险。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按照骨折的部位和类型，进行准确的复位操作。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根据骨折类型和部位，选择合适的内固定或外固定方式。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麻醉处理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手术消毒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骨折复位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固定方式选择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在手术过程中密切监测病人的生命体征，确保手术安全。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注意预防术中可能出现的并发症，如血栓形成、感染等。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50" r="14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如发现异常情况，应及时报告医生并采取相应措施。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及时处理异常情况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如病人出现心跳骤停等紧急情况，应立即进行心肺复苏。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在手术过程中如发生出血不止，应立即采取止血措施。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药物急救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如病人出现过敏或休克等情况，应立即使用相应的急救药物。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417" r="9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https://d.book118.com/878100130106006032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2024-09-10T06:41:25.205</cp:lastPrinted>
  <dcterms:created xsi:type="dcterms:W3CDTF">2024-09-09T22:41:25Z</dcterms:created>
  <dcterms:modified xsi:type="dcterms:W3CDTF">2024-09-09T22:41:27Z</dcterms:modified>
</cp:coreProperties>
</file>