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2DD40-3AE5-4928-B85F-57FB8B72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4B5B4-4F9A-4D16-8422-6078CD4BC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B2373-5F2C-4540-8666-375EB2DAE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84E60-0904-4295-8BAC-232F704E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C03E8-46CB-4D8B-849A-77B2B1D2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3010D-9B5C-4119-A2FC-02041D87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18E9A-3928-42A1-9C3D-D05A9EEC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E86AE-495C-4330-819D-94D58A81F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1E6CE-6F14-4CB4-B525-6A92AD753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D822A-6F60-4D7E-B24E-2072FD68E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9F136-6EB2-4C2B-8DE3-361D5E0A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1.jpeg" /><Relationship Id="rId4" Type="http://schemas.openxmlformats.org/officeDocument/2006/relationships/image" Target="../media/image17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106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安全无小事小学生必备的居家安全知识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防盗防骗知识普及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4" r="136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居家安全是家庭幸福和社会稳定的基础，关系到每个家庭成员的切身利益和生命安全。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居家安全是指在家庭环境中，采取必要的措施和行动，确保家庭成员的生命、财产和心理安全。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当前，随着人们生活水平的提高和家居环境的改善，居家安全问题日益凸显。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常见的居家安全隐患包括火灾、触电、煤气泄漏、食物中毒、意外伤害等。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由于小学生年龄小、好奇心强、自我保护意识差，更容易受到居家安全问题的威胁。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小学生居家安全知识普及意义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提高小学生居家安全意识，增强自我保护能力。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培养小学生良好的生活习惯和安全行为习惯。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促进家庭和谐，减少家庭安全事故的发生。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为小学生的健康成长提供安全保障。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家庭火灾防范与应对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电器短路、煤气泄漏、燃烧物品等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人员伤亡、财产损失、环境破坏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25" r="20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定期检查电器线路，避免短路引发火灾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注意煤气使用安全，用后及时关闭阀门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不乱扔烟蒂，避免引燃可燃物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教育孩子不玩火，远离火源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迅速报警，拨打119火警电话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关好门窗，防止火势蔓延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用湿毛巾捂住口鼻，低姿逃生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不乘坐电梯，从安全通道疏散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触电事故防范与应对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电器设备漏电、破损的电线或插头、不正确使用电器等。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轻者造成惊吓，重者烧伤、休克甚至危及生命。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使用安全电器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正确使用电器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防潮防水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家庭触电预防措施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购买和使用符合安全标准的电器，不使用三无产品或劣质电器。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经常检查家中的电线是否破损或老化，及时更换。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按照电器使用说明书正确操作，不拔插或拆卸电器插头。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保持电器干燥，避免在潮湿的环境中使用电器，防止电器进水。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避免直接接触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触电事故发生时应急处理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第一时间切断电源或用绝缘物体将触电者与电源分离。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如触电者呼吸心跳停止，立即进行心肺复苏术，等待救援人员到来。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立即拨打120或当地急救电话，寻求专业救援。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救援人员在未切断电源前，不得直接接触触电者，以免自身触电。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https://d.book118.com/878101066015006032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2024-09-09T09:13:33.559</cp:lastPrinted>
  <dcterms:created xsi:type="dcterms:W3CDTF">2024-09-09T01:13:33Z</dcterms:created>
  <dcterms:modified xsi:type="dcterms:W3CDTF">2024-09-09T01:13:35Z</dcterms:modified>
</cp:coreProperties>
</file>