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DF4F6-2F0A-477E-8C20-5F935A2A1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62219-7D27-4322-9CB5-42C58DE9C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636B1-8FA6-4BCA-847D-64857B6A5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D70AB-1D4E-4D38-A564-7DE4A6C15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30DB0F-A28B-420E-A0D8-B59D03A7D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B874B5-4C6C-453D-A955-BE43B363C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4A1ED8-4FB4-43D9-B877-6E97D1E3A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8A362-A100-4AFF-B7BD-393EBA2F6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E48D6-D36B-49AC-8B13-A6E087897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0DEDD-1DF8-4ACF-94C7-F551EBDFC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BAEDB-56AA-467C-9278-A3FF32984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01077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电气设备安装调试的质量控制与提升方法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电气设备安装调试的质量控制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电气设备安装调试的质量提升方法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电气设备安装调试中常见的问题及解决方案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电气设备安装调试的质量控制实践案例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确保电气设备安全稳定运行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在现代社会中扮演着至关重要的角色，其安全稳定运行对于保障生产生活的正常进行具有重要意义。通过安装调试的质量控制，可以确保设备在投入运行前达到预定的性能指标，降低故障率，提高运行稳定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0875" r="20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提高电气设备使用寿命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合理的安装调试过程能够减少设备在运输、安装和使用过程中的损坏，从而延长设备的使用寿命。同时，通过质量控制可以发现并纠正潜在的问题，避免设备在长期使用中出现性能下降或故障。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促进电气设备行业发展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随着科技的不断进步和电气设备行业的快速发展，用户对于设备性能和质量的要求也在不断提高。加强电气设备安装调试的质量控制，有助于提高行业整体的技术水平和竞争力，推动行业的可持续发展。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保障人身和财产安全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在安装调试过程中如果存在质量问题或安全隐患，可能会导致设备在运行过程中发生故障，甚至引发火灾、爆炸等严重事故，威胁人身和财产安全。通过加强质量控制，可以及时发现并消除潜在的安全隐患，确保设备的安全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安装调试过程能够确保电气设备各部件之间的协调配合，减少运行中的摩擦和损耗，从而提高设备的运行效率。同时，通过质量控制可以优化设备的性能参数，使其更加符合实际需求，进一步提高运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降低维护成本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在安装调试过程中加强质量控制，能够减少设备在投入使用后的故障率和维修次数，从而降低维护成本。此外，通过质量控制可以及时发现并处理设备存在的问题，避免问题扩大化导致更高的维修费用。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电气设备安装调试的重要性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电气设备安装调试的质量控制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在安装调试过程中，注重预防潜在的质量问题，采取有效的预防措施。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全过程控制原则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采用先进的质量控制方法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对电气设备安装调试的全过程进行质量控制，包括设计、采购、施工、调试等各个环节。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通过对安装调试过程中出现的问题进行分析和总结，不断改进质量控制方法和措施。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如统计过程控制（SPC）、六西格玛管理等，提高质量控制的效率和准确性。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选择有信誉的供应商，对采购的电气设备进行严格的质量检查，确保设备符合设计要求和相关标准。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设备采购质量控制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对施工现场进行勘察，了解施工条件和要求，制定详细的施工方案和质量控制计划。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对施工人员进行专业的技术培训和质量意识教育，提高施工人员的技能水平和质量意识。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电气设备安装前的质量控制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5" r="188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电气设备安装过程中的质量控制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严格按照施工图纸和技术要求进行施工，确保设备安装位置准确、固定牢固。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对施工过程中出现的问题及时进行处理和解决，避免问题扩大和影响施工质量。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加强施工过程中的质量监督和检查，确保每个施工环节都符合质量要求。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做好施工记录和资料整理工作，为后续的调试和验收提供准确的依据。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制定详细的调试方案和调试计划，明确调试目标和要求。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加强调试过程中的质量监督和检查，确保调试结果符合相关标准和规范。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对调试过程中出现的问题及时进行分析和处理，确保设备能够正常运行并满足设计要求。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做好调试记录和资料整理工作，为后续的验收和运维提供准确的依据。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02" b="200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81" b="188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电气设备调试过程中的质量控制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电气设备安装调试的质量提升方法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强化流程中的沟通和协调，确保各个部门和人员之间的信息畅通，提高工作效率。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制定详细的安装调试计划，明确各个环节的任务、责任和时间节点，确保工作有条不紊地进行。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对安装调试流程进行全面梳理，找出潜在的瓶颈和问题，有针对性地进行优化和改进。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优化安装调试流程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加强对安装调试人员的培训和考核，提高其专业技能水平和实际操作能力。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鼓励安装调试人员学习新技术、新方法，不断更新自己的知识和技能。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建立完善的奖励机制，对在安装调试过程中表现突出的人员给予适当的荣誉和奖励。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提高安装调试人员的技能水平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https://d.book118.com/878101077005006035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2024-09-13T16:43:43.972</cp:lastPrinted>
  <dcterms:created xsi:type="dcterms:W3CDTF">2024-09-13T08:43:43Z</dcterms:created>
  <dcterms:modified xsi:type="dcterms:W3CDTF">2024-09-13T08:43:46Z</dcterms:modified>
</cp:coreProperties>
</file>