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1815686-CE1C-46A2-9AE5-1F18C597A0B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12822-518B-4ED8-A329-7A478320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FBB1A-B54A-4132-A4EB-B23196FF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C249F-920A-4107-9657-9FC3515EB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EB72D-C49F-48C1-9410-0620ABC4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90F84-7BB0-420B-B0A7-EB175994B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E2608-5695-41E3-8AB0-38CF022F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3776A-BA10-438A-8FB1-682F5A007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C928D-EF60-4BB2-8BBE-7FB1D614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CD888-495C-4AF9-85FA-BF400CE07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28533-B4B0-4282-AC5A-7DEF2F50E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D742F-B154-4437-BFF9-61B12359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92C53C7-109A-4520-8BDC-965D48190DF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F8D96D-8ECA-4A64-86EA-CEA6AC6A46B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213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人工智能技术对教学培训带来的促进作用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人工智能技术在教学培训中的应用概述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人工智能辅助的个性化学习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智能辅助教学系统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虚拟实验室技术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自适应学习平台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人工智能技术在教学培训中的未来展望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人工智能技术在教学培训中的应用概述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人工智能技术简介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人工智能技术是模拟、延伸和扩展人类智能的一种技术。它涵盖了机器学习、深度学习、自然语言处理等领域，正在不断改变教学培训的方式。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人工智能技术在教学培训中的优势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根据学生的学习情况提供定制化教育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个性化学习体验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促进教育资源的互联互通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教育资源共享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通过智能辅助减轻教师工作量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根据学生反馈不断优化教学方法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提高教学效果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人工智能技术在教学培训中的应用案例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利用智能算法协助教学过程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智能辅助教学系统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模拟真实实验环境进行学习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虚拟实验室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根据学生表现调整学习内容和节奏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自适应学习平台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人工智能技术未来的发展趋势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未来，随着深度学习技术的不断进步、人机交互技术的发展以及教育大数据的应用，人工智能技术在教学培训中将发挥越来越重要的作用，为教育行业带来更多创新和改变。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人工智能技术未来的应用前景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智能机器人将替代部分教师工作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智能教育助手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提供沉浸式学习体验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虚拟现实技术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根据学生需求定制教学内容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个性化学习路径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自动评估学生学习成绩和表现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智能评估系统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人工智能辅助的个性化学习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个性化学习概念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个性化学习是根据学生的兴趣和学习能力制定个性化学习计划，通过人工智能技术实现。它可以帮助学生更好地发展自身潜能，提高学习效率。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个性化学习的优势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激发学生的学习热情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增强学习动力和兴趣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根据学生的特点进行有针对性的辅导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促进学习效果的提升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个性化学习的实践案例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根据学生的兴趣和学习历史推荐相关学习资源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智能推荐系统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及时了解学生学习情况，提供个性化反馈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实时监测和反馈机制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为每个学生制定适合其学习进度的学习路径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个性化学习路径设计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数据安全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定期数据备份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采用安全加密算法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算法公正性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避免算法偏向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文本内容公平评估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个性化学习的挑战与应对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隐私保护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加密用户数据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限制数据访问权限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个性化学习是人工智能技术在教学培训领域的重要应用之一，它可以提高学生的学习效果，激发学习兴趣。但同时也面临着隐私保护、数据安全等挑战，需要不断完善和提升。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智能辅助教学系统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智能辅助教学系统简介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创新融合教育方式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结合人工智能技术和教学理论设计的一套教学系统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提升教学效率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可为教师和学生提供辅助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智能辅助教学系统的功能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智能辅助教学系统具有自动生成个性化学习计划、实时监测学生学习状态以及智能推荐学习资源等功能，有效提高学习效果和个性化教学体验。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智能辅助教学系统的应用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灵活便捷的学习方式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在线教育平台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跨越时空的学习体验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远程教学系统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安全高效的实践环境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虚拟实验室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智能辅助教学系统的未来发展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未来智能辅助教学系统将会融合情感识别技术，实现更智能化的教学辅助；同时整合虚拟现实与增强现实技术，提供更直观、身临其境的学习体验；此外，大数据分析的优化将帮助系统更好地理解学生需求，实现个性化学习路径的定制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智能辅助教学系统的未来发展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个性化情感反馈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情感识别技术的应用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智能个性化学习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大数据分析的优化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身临其境的学习体验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虚拟现实与增强现实的整合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https://d.book118.com/878102131010006050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人工智能技术对教学培训带来的促进作用</vt:lpstr>
      <vt:lpstr>目录</vt:lpstr>
      <vt:lpstr>第1章 人工智能技术在教学培训中的应用概述</vt:lpstr>
      <vt:lpstr> </vt:lpstr>
      <vt:lpstr>人工智能技术在教学培训中的优势</vt:lpstr>
      <vt:lpstr>人工智能技术在教学培训中的应用案例</vt:lpstr>
      <vt:lpstr> </vt:lpstr>
      <vt:lpstr>人工智能技术未来的应用前景</vt:lpstr>
      <vt:lpstr>第2章 人工智能辅助的个性化学习</vt:lpstr>
      <vt:lpstr> </vt:lpstr>
      <vt:lpstr>个性化学习的优势</vt:lpstr>
      <vt:lpstr>个性化学习的实践案例</vt:lpstr>
      <vt:lpstr>个性化学习的挑战与应对</vt:lpstr>
      <vt:lpstr>结语</vt:lpstr>
      <vt:lpstr>第3章 智能辅助教学系统</vt:lpstr>
      <vt:lpstr>智能辅助教学系统简介</vt:lpstr>
      <vt:lpstr> </vt:lpstr>
      <vt:lpstr>智能辅助教学系统的应用</vt:lpstr>
      <vt:lpstr>智能辅助教学系统的未来发展</vt:lpstr>
      <vt:lpstr>智能辅助教学系统的未来发展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2024-09-29T14:23:27.035</cp:lastPrinted>
  <dcterms:created xsi:type="dcterms:W3CDTF">2024-09-29T06:23:27Z</dcterms:created>
  <dcterms:modified xsi:type="dcterms:W3CDTF">2024-09-29T06:23:29Z</dcterms:modified>
</cp:coreProperties>
</file>