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251A-092F-4864-8C1F-AE5D052E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53235-ED11-425D-84C4-231D9CBE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9EF11-B724-45A4-8B15-15218766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CFCF0-8B8C-46D7-B865-4CA756B6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71B1F-4D63-4F6F-BAAC-735A5CE7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2BBDF-508D-4A11-BA9B-BF1B589C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19D0B-FDC9-463C-88E9-7D85B308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E9767-79D6-4EE6-AB6F-3751B571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F9ADC-7577-4361-BF8D-560936FF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B8B61-3483-4FFC-A70E-67468495F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B4DD-D215-46AA-BCDA-BA97CDC9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213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《市场营销与品牌》ppt课件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市场细分与目标市场选择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分销渠道与促销策略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市场营销是指通过创造和交换产品及价值，从而使个人或群体满足需求与欲望的社会和管理过程。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市场营销以消费者需求为导向，通过市场调研、产品开发、价格制定、渠道选择和促销策略等手段，实现企业盈利和满足消费者需求的目标。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市场营销以满足消费者需求为核心，通过提供有价值的产品或服务，提升消费者满意度和忠诚度。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有效的市场营销策略能够提升企业的市场份额、品牌知名度和盈利能力，从而促进企业的成长和发展。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市场营销作为市场经济的重要组成部分，能够促进商品和服务的流通，推动社会经济的繁荣和发展。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以产品为中心的市场营销观念，强调产品质量的竞争。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19世纪末至20世纪初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以消费者为中心的市场营销观念，强调市场调研和消费者需求的满足。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20世纪中叶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以关系为中心的市场营销观念，强调与消费者建立长期的关系和互动。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20世纪末至今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以数据和科技驱动的市场营销观念，强调个性化、精准化和智能化营销。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品牌是一种名称、术语、标记、符号或设计，或是它们的组合运用，其目的是识别并区分一个销售者或销售群体的商品或服务。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品牌的价值主要体现在消费者对品牌的认知、忠诚度以及品牌所代表的产品质量和服务水平。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品牌定位是指企业在市场中找到一个独特的、有竞争力的位置，以满足目标消费者的需求和期望。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品牌策略是指企业根据自身情况和市场环境，制定的一系列关于品牌建设的计划和行动。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06" b="21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品牌形象是指消费者对品牌的整体印象和感知，包括品牌在市场中的地位、声誉、形象等。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品牌传播是指企业通过各种媒介和渠道，向消费者传达品牌的理念、形象、产品和服务，以提高品牌知名度和美誉度。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品牌保护与延伸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品牌保护是指企业采取一系列措施，保护品牌的合法权益，包括商标注册、专利申请、版权保护等。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品牌延伸是指企业将原有的品牌扩展到其他产品或服务领域，以提高品牌的整体价值和市场竞争力。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品牌延伸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市场细分与目标市场选择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首先需要明确企业的产品或服务所面向的市场范围。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识别潜在顾客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收集市场数据，了解潜在顾客的需求、购买行为和消费特点。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根据潜在顾客的共同特征和需求，将市场划分为若干个细分市场。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评估每个细分市场的吸引力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对每个细分市场进行评估，分析其市场规模、增长潜力、竞争状况等因素。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根据企业自身条件和战略目标，选择最具吸引力的细分市场作为目标市场。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确定目标市场的竞争优势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分析企业在目标市场中的竞争优势，以便为目标市场提供独特的产品或服务。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实施定位策略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通过各种营销手段，将企业的定位传达给目标市场的消费者，以提高品牌知名度和市场份额。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制定目标市场的定位策略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根据目标市场的需求和企业的竞争优势，制定符合企业战略目标的定位策略。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明确目标市场的需求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深入了解目标市场的消费者需求，以便为目标市场提供满足其需求的产品或服务。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目标市场的选择与定位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https://d.book118.com/878102134070006035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2024-09-14T08:33:11.541</cp:lastPrinted>
  <dcterms:created xsi:type="dcterms:W3CDTF">2024-09-14T00:33:11Z</dcterms:created>
  <dcterms:modified xsi:type="dcterms:W3CDTF">2024-09-14T00:33:13Z</dcterms:modified>
</cp:coreProperties>
</file>