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1114B-44A4-488E-999B-003A95A1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6598-ACC6-4D35-9783-860057BB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D8DC0-A324-4424-AC31-2A5B87D8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8BB1B-2FDA-4A50-B589-8CD046D7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9644A-7B10-4AAA-A0EE-4518FB005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7C79E-BACD-40BB-A2B8-96762597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CD065D-67A4-417E-B465-D9C7FD35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2F2D4-1450-477F-AEEF-C036C882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854A4-13DA-4A0D-9A2F-955BC118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43A7F-4540-42BF-AF8E-AD949444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21897-250D-43AE-9849-A83971A9D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50630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用友致远如何立项及竞争分析课件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用友致远的产品与服务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用友致远的发展前景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用友致远成立于XXXX年，总部位于北京，是一家专注于企业级软件及解决方案的公司。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公司自成立以来，一直致力于为企业提供高效、便捷的信息化解决方案，帮助企业实现数字化转型。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用友致远在全国范围内拥有多个分支机构，形成了完善的销售和服务网络。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用友致远主要业务包括企业资源计划（ERP）、客户关系管理（CRM）、人力资源管理（HRM）等企业级软件的咨询、实施及服务。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公司还提供定制化软件开发、企业信息化规划、业务流程优化等服务，满足客户个性化需求。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用友致远与多家国际知名IT厂商建立了战略合作关系，代理其产品并为客户提供更多优质解决方案。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用友致远在多个行业领域拥有多年的实施经验，对行业特点和企业需求有深入了解。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丰富的行业经验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公司拥有一支经验丰富、技术精湛的服务团队，能够为客户提供高效、专业的服务。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专业的服务团队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用友致远建立了完善的服务体系，包括售前咨询、项目实施、售后服务等环节，确保客户获得全方位的支持。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完善的服务体系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公司注重技术创新和产品研发，不断推出符合市场需求的解决方案，保持竞争优势。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明确项目的目的和意义，确保项目与公司战略目标一致。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确定项目的短期和长期目标，以便制定相应的计划和策略。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对项目目标的可行性和合理性进行评估，确保项目能够顺利实施。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分析目标客户的需求、偏好和行为，以便更好地定位产品和服务。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收集和分析市场数据，为项目决策提供有力支持。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了解行业趋势、竞争对手和市场空白，为项目提供方向和机会。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进行市场调研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根据项目目标和市场调研结果，制定详细的项目计划。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确定项目的预算、资源和时间安排，确保项目按计划进行。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制定风险管理计划，以便应对可能出现的问题和挑战。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https://d.book118.com/878105063060006025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2024-09-02T02:51:17.909</cp:lastPrinted>
  <dcterms:created xsi:type="dcterms:W3CDTF">2024-09-01T18:51:17Z</dcterms:created>
  <dcterms:modified xsi:type="dcterms:W3CDTF">2024-09-01T18:51:19Z</dcterms:modified>
</cp:coreProperties>
</file>