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0F9FC5-02EC-4A63-B83C-3B3B13F6D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0FA9C-B2F8-46C6-A6A1-73C9F51991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A4A9EA-E281-4D97-9289-AED385923D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1B335A-0085-43C7-B6C4-B5BE6090B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5F0514-FA78-458E-A560-9F7F4C702F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1DC1FF-095F-4AB1-B428-C11FA1F5CB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F9575F-36FF-41D9-928F-73E641DE77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77E10-ADB4-4DC3-B65E-276CD0906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5028AE-B3A0-4F7A-B90D-189DA1876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D1FD23-0246-422C-82A7-7C83510AC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180E58-811B-4739-AD55-37D1E4A75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050641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《电气测量》PPT课件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电气测量概述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电气测量设备与工具</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电气测量的基本方法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常见电气参数的测量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电气测量的误差与数据处理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电气测量的安全注意事项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电气测量概述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58" r="2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电气测量是利用各种测量仪表对电力系统及电气设备的参数进行测量的过程，其目的是监测电气设备的运行状态，确保电力系统的安全、稳定运行。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气测量是电力系统及电气设备运行中不可或缺的一环。通过测量各种电气参数，如电压、电流、功率、频率等，可以实时了解电力系统的运行状态，及时发现并排除潜在的故障，确保电力供应的可靠性和稳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电气测量基于电磁感应原理，通过测量电路中的电动势、电阻、电感等参数，推算出待测的电气参数。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气测量主要基于电磁感应原理。当电流通过导线时，会产生磁场，进而在导线上产生电动势。通过测量这个电动势或电路中的电阻、电感等参数，可以推算出待测的电气参数。现代的电气测量技术还结合了电子技术和计算机技术，使得测量精度和效率得到了极大的提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电气测量的基本原理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电气测量在电力系统、电气设备、科研实验等领域有着广泛的应用。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电力系统中，电气测量被广泛应用于监测和控制，以确保电力供应的安全、稳定和可靠。在电气设备中，电气测量可以帮助了解设备的运行状态，预防设备故障，提高设备的使用寿命。在科研实验中，电气测量为科研人员提供了准确的数据，有助于推动相关领域的技术进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电气测量的应用领域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电气测量设备与工具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测量电流的仪器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电流表是用来测量电路中电流大小的仪器，通常与电路串联使用。它有直流和交流两种类型，根据量程可分为微安表、毫安表和安培表等。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测量电压的仪器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电压表是用来测量电路中电压大小的仪器，通常与电路并联使用。它也有直流和交流两种类型，根据量程可分为毫伏表、伏特表等。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万用表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多功能测量仪表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万用表是一种多功能测量仪表，可以用来测量交直流电压、电流、电阻等参数。它具有操作简单、携带方便等特点，是电子技术人员必备的测量工具。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测量功率的仪器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功率计是用来测量电路或设备输出功率的仪器，通常分为功率表和功率因数表两类。功率计在电力系统和电机控制等领域有广泛应用。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功率计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其他测量工具</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其他辅助测量工具</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除了以上几种基本测量工具外，还有许多其他辅助测量工具，如示波器、信号发生器、频谱分析仪等。这些工具在电气测量中也有着重要的作用。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电气测量的基本方法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通过直接读取测量仪表的指示值来获得被测量的数值。</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直接测量法具有简单、直观的优点，可以直接得到被测量的数值，不需要进行计算或推导。例如，使用电压表直接测量电压，使用电流表直接测量电流等。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直接测量法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https://d.book118.com/878105064117006025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2024-09-02T13:15:38.861</cp:lastPrinted>
  <dcterms:created xsi:type="dcterms:W3CDTF">2024-09-02T05:15:38Z</dcterms:created>
  <dcterms:modified xsi:type="dcterms:W3CDTF">2024-09-02T05:15:40Z</dcterms:modified>
</cp:coreProperties>
</file>