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3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E84BED0-5AB1-450E-A7F5-3DAAA4E86AC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1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888CA-26F5-4E65-ABC4-EC817F142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8E860-3164-4A84-A944-6332B88FE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F77BF-E88D-4582-B5F1-6228A18C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8A577-4BB1-4EC4-B111-B9E9C820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5D31BF-6EDE-4B3D-8EF8-EF6A374A0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3E7D1C-E3D5-4E97-8037-238847B74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BFA16-2B48-4F8C-A6D3-BB07736B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5DE6D-F927-41F5-B164-E7077B50D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DA5776-0F4F-4E84-A2D3-C21D0FB7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C8ECE-C960-4F09-905C-252C32DA2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6952E-119C-41CF-AF29-CCF5A4E3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E5E6F47-DBE2-4A8C-9C76-EA786591D85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50E7AF3-A902-48EC-B21A-DD09D8AC4D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0.svg" /><Relationship Id="rId11" Type="http://schemas.openxmlformats.org/officeDocument/2006/relationships/image" Target="../media/image11.png" /><Relationship Id="rId12" Type="http://schemas.openxmlformats.org/officeDocument/2006/relationships/image" Target="../media/image12.svg" /><Relationship Id="rId13" Type="http://schemas.openxmlformats.org/officeDocument/2006/relationships/image" Target="../media/image13.png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svg" /><Relationship Id="rId7" Type="http://schemas.openxmlformats.org/officeDocument/2006/relationships/image" Target="../media/image7.png" /><Relationship Id="rId8" Type="http://schemas.openxmlformats.org/officeDocument/2006/relationships/image" Target="../media/image8.svg" /><Relationship Id="rId9" Type="http://schemas.openxmlformats.org/officeDocument/2006/relationships/image" Target="../media/image9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14.jpeg" /><Relationship Id="rId5" Type="http://schemas.openxmlformats.org/officeDocument/2006/relationships/image" Target="../media/image1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6.png" /><Relationship Id="rId2" Type="http://schemas.openxmlformats.org/officeDocument/2006/relationships/image" Target="../media/image5.png" /><Relationship Id="rId3" Type="http://schemas.openxmlformats.org/officeDocument/2006/relationships/image" Target="../media/image6.svg" /><Relationship Id="rId4" Type="http://schemas.openxmlformats.org/officeDocument/2006/relationships/image" Target="../media/image7.png" /><Relationship Id="rId5" Type="http://schemas.openxmlformats.org/officeDocument/2006/relationships/image" Target="../media/image8.svg" /><Relationship Id="rId6" Type="http://schemas.openxmlformats.org/officeDocument/2006/relationships/image" Target="../media/image9.png" /><Relationship Id="rId7" Type="http://schemas.openxmlformats.org/officeDocument/2006/relationships/image" Target="../media/image10.svg" /><Relationship Id="rId8" Type="http://schemas.openxmlformats.org/officeDocument/2006/relationships/image" Target="../media/image11.png" /><Relationship Id="rId9" Type="http://schemas.openxmlformats.org/officeDocument/2006/relationships/image" Target="../media/image12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1002607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5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对角圆角矩形 8"/>
          <p:cNvSpPr/>
          <p:nvPr/>
        </p:nvSpPr>
        <p:spPr>
          <a:xfrm>
            <a:off x="4402080" y="4424760"/>
            <a:ext cx="3364560" cy="1136160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3" name="对角圆角矩形 7"/>
          <p:cNvSpPr/>
          <p:nvPr/>
        </p:nvSpPr>
        <p:spPr>
          <a:xfrm>
            <a:off x="656640" y="1447200"/>
            <a:ext cx="10999080" cy="1287360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51120" y="1486080"/>
            <a:ext cx="10428120" cy="1189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ln>
                  <a:solidFill>
                    <a:schemeClr val="accent5"/>
                  </a:solidFill>
                </a:ln>
                <a:solidFill>
                  <a:srgbClr val="FFFFFF"/>
                </a:solidFill>
                <a:latin typeface="Arial"/>
                <a:ea typeface="微软雅黑"/>
              </a:rPr>
              <a:t>病毒安全知识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4812120" y="466092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XXX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7" name="图片 9" descr="未XC标题-17"/>
          <p:cNvPicPr/>
          <p:nvPr/>
        </p:nvPicPr>
        <p:blipFill>
          <a:blip r:embed="rId2"/>
          <a:stretch>
            <a:fillRect/>
          </a:stretch>
        </p:blipFill>
        <p:spPr>
          <a:xfrm>
            <a:off x="311760" y="3902760"/>
            <a:ext cx="3276720" cy="2648160"/>
          </a:xfrm>
          <a:prstGeom prst="rect">
            <a:avLst/>
          </a:prstGeom>
          <a:ln w="0">
            <a:noFill/>
          </a:ln>
        </p:spPr>
      </p:pic>
      <p:pic>
        <p:nvPicPr>
          <p:cNvPr id="78" name="图片 10" descr="未XC标题-18"/>
          <p:cNvPicPr/>
          <p:nvPr/>
        </p:nvPicPr>
        <p:blipFill>
          <a:blip r:embed="rId3"/>
          <a:stretch>
            <a:fillRect/>
          </a:stretch>
        </p:blipFill>
        <p:spPr>
          <a:xfrm>
            <a:off x="8682840" y="4048200"/>
            <a:ext cx="3204360" cy="25898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1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34" descr="未XC标题-15"/>
          <p:cNvPicPr/>
          <p:nvPr/>
        </p:nvPicPr>
        <p:blipFill>
          <a:blip r:embed="rId3"/>
          <a:stretch>
            <a:fillRect/>
          </a:stretch>
        </p:blipFill>
        <p:spPr>
          <a:xfrm rot="5400000">
            <a:off x="2657160" y="-2668320"/>
            <a:ext cx="6877440" cy="12191040"/>
          </a:xfrm>
          <a:prstGeom prst="rect">
            <a:avLst/>
          </a:prstGeom>
          <a:ln w="0">
            <a:noFill/>
          </a:ln>
        </p:spPr>
      </p:pic>
      <p:sp>
        <p:nvSpPr>
          <p:cNvPr id="80" name="任意多边形 9"/>
          <p:cNvSpPr/>
          <p:nvPr/>
        </p:nvSpPr>
        <p:spPr>
          <a:xfrm>
            <a:off x="0" y="0"/>
            <a:ext cx="3428640" cy="6857640"/>
          </a:xfrm>
          <a:custGeom>
            <a:gdLst>
              <a:gd name="textAreaLeft" fmla="*/ 0 w 3428640"/>
              <a:gd name="textAreaRight" fmla="*/ 3429000 w 342864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3428998" h="6858001">
                <a:moveTo>
                  <a:pt x="0" y="0"/>
                </a:moveTo>
                <a:lnTo>
                  <a:pt x="3428999" y="3429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outerShdw blurRad="152280" dist="75858" dir="27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81" name="图片占位符 18"/>
          <p:cNvSpPr/>
          <p:nvPr/>
        </p:nvSpPr>
        <p:spPr>
          <a:xfrm>
            <a:off x="0" y="560520"/>
            <a:ext cx="2868120" cy="5736600"/>
          </a:xfrm>
          <a:custGeom>
            <a:gdLst>
              <a:gd name="textAreaLeft" fmla="*/ 0 w 2868120"/>
              <a:gd name="textAreaRight" fmla="*/ 2868480 w 2868120"/>
              <a:gd name="textAreaTop" fmla="*/ 0 h 5736600"/>
              <a:gd name="textAreaBottom" fmla="*/ 5736960 h 5736600"/>
            </a:gdLst>
            <a:rect l="textAreaLeft" t="textAreaTop" r="textAreaRight" b="textAreaBottom"/>
            <a:pathLst>
              <a:path w="2868559" h="5737121">
                <a:moveTo>
                  <a:pt x="0" y="0"/>
                </a:moveTo>
                <a:lnTo>
                  <a:pt x="2868559" y="2868561"/>
                </a:lnTo>
                <a:lnTo>
                  <a:pt x="0" y="5737121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3514680" y="2122920"/>
            <a:ext cx="7751160" cy="4130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病毒安全概述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病毒防范措施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病毒分析与应急响应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行业病毒案例分析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未来病毒发展趋势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2">
                    <a:lumMod val="10000"/>
                  </a:schemeClr>
                </a:solidFill>
                <a:latin typeface="微软雅黑"/>
                <a:ea typeface="微软雅黑"/>
              </a:rPr>
              <a:t>章  病毒安全总结与展望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83" name="组合 76"/>
          <p:cNvGrpSpPr/>
          <p:nvPr/>
        </p:nvGrpSpPr>
        <p:grpSpPr>
          <a:xfrm>
            <a:off x="9529920" y="399960"/>
            <a:ext cx="1843560" cy="1843560"/>
            <a:chOff x="9529920" y="399960"/>
            <a:chExt cx="1843560" cy="1843560"/>
          </a:xfrm>
        </p:grpSpPr>
        <p:grpSp>
          <p:nvGrpSpPr>
            <p:cNvPr id="84" name="组合 77"/>
            <p:cNvGrpSpPr/>
            <p:nvPr/>
          </p:nvGrpSpPr>
          <p:grpSpPr>
            <a:xfrm>
              <a:off x="9529920" y="399960"/>
              <a:ext cx="1843560" cy="1843560"/>
              <a:chOff x="9529920" y="399960"/>
              <a:chExt cx="1843560" cy="1843560"/>
            </a:xfrm>
          </p:grpSpPr>
          <p:sp>
            <p:nvSpPr>
              <p:cNvPr id="85" name="同心圆 79"/>
              <p:cNvSpPr/>
              <p:nvPr/>
            </p:nvSpPr>
            <p:spPr>
              <a:xfrm>
                <a:off x="9529920" y="399960"/>
                <a:ext cx="1843560" cy="1843560"/>
              </a:xfrm>
              <a:prstGeom prst="donut">
                <a:avLst>
                  <a:gd name="adj" fmla="val 4879"/>
                </a:avLst>
              </a:prstGeom>
              <a:gradFill rotWithShape="0">
                <a:gsLst>
                  <a:gs pos="0">
                    <a:srgbClr val="FFFFFF"/>
                  </a:gs>
                  <a:gs pos="55000">
                    <a:srgbClr val="F2F2F2"/>
                  </a:gs>
                  <a:gs pos="100000">
                    <a:srgbClr val="A6A6A6"/>
                  </a:gs>
                </a:gsLst>
                <a:lin ang="81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470" b="0" strike="noStrike" spc="-1">
                  <a:solidFill>
                    <a:srgbClr val="0F7EB3"/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86" name="椭圆 80"/>
              <p:cNvSpPr/>
              <p:nvPr/>
            </p:nvSpPr>
            <p:spPr>
              <a:xfrm>
                <a:off x="9570240" y="440280"/>
                <a:ext cx="1763280" cy="1763280"/>
              </a:xfrm>
              <a:prstGeom prst="ellipse">
                <a:avLst/>
              </a:prstGeom>
              <a:gradFill rotWithShape="0">
                <a:gsLst>
                  <a:gs pos="0">
                    <a:srgbClr val="FFFFFF"/>
                  </a:gs>
                  <a:gs pos="51000">
                    <a:srgbClr val="F2F2F2"/>
                  </a:gs>
                  <a:gs pos="100000">
                    <a:srgbClr val="BFBFBF"/>
                  </a:gs>
                </a:gsLst>
                <a:lin ang="1890000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/>
            </p:style>
            <p:txBody>
              <a:bodyPr lIns="90000" tIns="45000" rIns="90000" bIns="45000" anchor="ctr">
                <a:noAutofit/>
              </a:bodyPr>
              <a:lstStyle/>
              <a:p>
                <a:pPr algn="ctr" defTabSz="914400">
                  <a:lnSpc>
                    <a:spcPct val="100000"/>
                  </a:lnSpc>
                </a:pPr>
                <a:endParaRPr lang="en-US" sz="1470" b="0" strike="noStrike" spc="-1">
                  <a:solidFill>
                    <a:srgbClr val="0F7EB3"/>
                  </a:solidFill>
                  <a:latin typeface="微软雅黑"/>
                  <a:ea typeface="微软雅黑"/>
                </a:endParaRPr>
              </a:p>
            </p:txBody>
          </p:sp>
        </p:grpSp>
        <p:sp>
          <p:nvSpPr>
            <p:cNvPr id="87" name="TextBox 78"/>
            <p:cNvSpPr/>
            <p:nvPr/>
          </p:nvSpPr>
          <p:spPr>
            <a:xfrm>
              <a:off x="9828720" y="928080"/>
              <a:ext cx="1249920" cy="78696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0" tIns="0" rIns="0" bIns="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endParaRPr lang="en-US" sz="3200" b="1" strike="noStrike" spc="-1">
                <a:solidFill>
                  <a:srgbClr val="3083A9"/>
                </a:solidFill>
                <a:latin typeface="微软雅黑"/>
                <a:ea typeface="微软雅黑"/>
              </a:endParaRPr>
            </a:p>
          </p:txBody>
        </p:sp>
      </p:grp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9824760" y="80640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9" name="Oval 5"/>
          <p:cNvSpPr/>
          <p:nvPr/>
        </p:nvSpPr>
        <p:spPr>
          <a:xfrm>
            <a:off x="9434160" y="4165560"/>
            <a:ext cx="703080" cy="78084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0" name="Oval 6"/>
          <p:cNvSpPr/>
          <p:nvPr/>
        </p:nvSpPr>
        <p:spPr>
          <a:xfrm>
            <a:off x="10683720" y="4347360"/>
            <a:ext cx="543240" cy="60156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1" name="Oval 7"/>
          <p:cNvSpPr/>
          <p:nvPr/>
        </p:nvSpPr>
        <p:spPr>
          <a:xfrm>
            <a:off x="10056600" y="4869720"/>
            <a:ext cx="703080" cy="77868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2" name="Oval 8"/>
          <p:cNvSpPr/>
          <p:nvPr/>
        </p:nvSpPr>
        <p:spPr>
          <a:xfrm>
            <a:off x="10711080" y="4848840"/>
            <a:ext cx="662760" cy="73440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3" name="Oval 9"/>
          <p:cNvSpPr/>
          <p:nvPr/>
        </p:nvSpPr>
        <p:spPr>
          <a:xfrm>
            <a:off x="11097360" y="5235120"/>
            <a:ext cx="662760" cy="73440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4" name="Oval 10"/>
          <p:cNvSpPr/>
          <p:nvPr/>
        </p:nvSpPr>
        <p:spPr>
          <a:xfrm>
            <a:off x="9667080" y="5544720"/>
            <a:ext cx="662760" cy="73440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5" name="Oval 11"/>
          <p:cNvSpPr/>
          <p:nvPr/>
        </p:nvSpPr>
        <p:spPr>
          <a:xfrm>
            <a:off x="8839080" y="5279400"/>
            <a:ext cx="516600" cy="568440"/>
          </a:xfrm>
          <a:prstGeom prst="ellipse">
            <a:avLst/>
          </a:prstGeom>
          <a:solidFill>
            <a:schemeClr val="bg1">
              <a:lumMod val="50000"/>
              <a:alpha val="1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6" name="Freeform 12"/>
          <p:cNvSpPr/>
          <p:nvPr/>
        </p:nvSpPr>
        <p:spPr>
          <a:xfrm>
            <a:off x="9438120" y="4415040"/>
            <a:ext cx="1643040" cy="2446200"/>
          </a:xfrm>
          <a:custGeom>
            <a:gdLst>
              <a:gd name="textAreaLeft" fmla="*/ 0 w 1643040"/>
              <a:gd name="textAreaRight" fmla="*/ 1643400 w 1643040"/>
              <a:gd name="textAreaTop" fmla="*/ 0 h 2446200"/>
              <a:gd name="textAreaBottom" fmla="*/ 2446560 h 2446200"/>
            </a:gdLst>
            <a:rect l="textAreaLeft" t="textAreaTop" r="textAreaRight" b="textAreaBottom"/>
            <a:pathLst>
              <a:path w="595" h="800">
                <a:moveTo>
                  <a:pt x="203" y="800"/>
                </a:moveTo>
                <a:cubicBezTo>
                  <a:pt x="442" y="800"/>
                  <a:pt x="419" y="800"/>
                  <a:pt x="419" y="800"/>
                </a:cubicBezTo>
                <a:cubicBezTo>
                  <a:pt x="419" y="800"/>
                  <a:pt x="335" y="782"/>
                  <a:pt x="335" y="556"/>
                </a:cubicBezTo>
                <a:cubicBezTo>
                  <a:pt x="335" y="462"/>
                  <a:pt x="400" y="338"/>
                  <a:pt x="473" y="332"/>
                </a:cubicBezTo>
                <a:cubicBezTo>
                  <a:pt x="545" y="327"/>
                  <a:pt x="587" y="344"/>
                  <a:pt x="587" y="344"/>
                </a:cubicBezTo>
                <a:cubicBezTo>
                  <a:pt x="587" y="344"/>
                  <a:pt x="497" y="284"/>
                  <a:pt x="388" y="338"/>
                </a:cubicBezTo>
                <a:cubicBezTo>
                  <a:pt x="388" y="338"/>
                  <a:pt x="416" y="282"/>
                  <a:pt x="463" y="247"/>
                </a:cubicBezTo>
                <a:cubicBezTo>
                  <a:pt x="510" y="212"/>
                  <a:pt x="578" y="209"/>
                  <a:pt x="595" y="210"/>
                </a:cubicBezTo>
                <a:cubicBezTo>
                  <a:pt x="595" y="210"/>
                  <a:pt x="542" y="192"/>
                  <a:pt x="484" y="219"/>
                </a:cubicBezTo>
                <a:cubicBezTo>
                  <a:pt x="484" y="219"/>
                  <a:pt x="528" y="188"/>
                  <a:pt x="498" y="102"/>
                </a:cubicBezTo>
                <a:cubicBezTo>
                  <a:pt x="498" y="102"/>
                  <a:pt x="507" y="178"/>
                  <a:pt x="476" y="209"/>
                </a:cubicBezTo>
                <a:cubicBezTo>
                  <a:pt x="445" y="241"/>
                  <a:pt x="349" y="297"/>
                  <a:pt x="324" y="342"/>
                </a:cubicBezTo>
                <a:cubicBezTo>
                  <a:pt x="324" y="342"/>
                  <a:pt x="304" y="256"/>
                  <a:pt x="322" y="187"/>
                </a:cubicBezTo>
                <a:cubicBezTo>
                  <a:pt x="338" y="127"/>
                  <a:pt x="383" y="98"/>
                  <a:pt x="394" y="95"/>
                </a:cubicBezTo>
                <a:cubicBezTo>
                  <a:pt x="394" y="95"/>
                  <a:pt x="336" y="103"/>
                  <a:pt x="309" y="170"/>
                </a:cubicBezTo>
                <a:cubicBezTo>
                  <a:pt x="309" y="170"/>
                  <a:pt x="309" y="112"/>
                  <a:pt x="272" y="61"/>
                </a:cubicBezTo>
                <a:cubicBezTo>
                  <a:pt x="234" y="11"/>
                  <a:pt x="192" y="3"/>
                  <a:pt x="178" y="0"/>
                </a:cubicBezTo>
                <a:cubicBezTo>
                  <a:pt x="178" y="0"/>
                  <a:pt x="270" y="33"/>
                  <a:pt x="273" y="135"/>
                </a:cubicBezTo>
                <a:cubicBezTo>
                  <a:pt x="273" y="135"/>
                  <a:pt x="248" y="105"/>
                  <a:pt x="207" y="96"/>
                </a:cubicBezTo>
                <a:cubicBezTo>
                  <a:pt x="166" y="88"/>
                  <a:pt x="128" y="95"/>
                  <a:pt x="108" y="91"/>
                </a:cubicBezTo>
                <a:cubicBezTo>
                  <a:pt x="87" y="87"/>
                  <a:pt x="63" y="69"/>
                  <a:pt x="59" y="60"/>
                </a:cubicBezTo>
                <a:cubicBezTo>
                  <a:pt x="59" y="60"/>
                  <a:pt x="71" y="88"/>
                  <a:pt x="115" y="102"/>
                </a:cubicBezTo>
                <a:cubicBezTo>
                  <a:pt x="154" y="114"/>
                  <a:pt x="197" y="104"/>
                  <a:pt x="227" y="124"/>
                </a:cubicBezTo>
                <a:cubicBezTo>
                  <a:pt x="257" y="144"/>
                  <a:pt x="277" y="172"/>
                  <a:pt x="282" y="203"/>
                </a:cubicBezTo>
                <a:cubicBezTo>
                  <a:pt x="287" y="231"/>
                  <a:pt x="295" y="335"/>
                  <a:pt x="274" y="424"/>
                </a:cubicBezTo>
                <a:cubicBezTo>
                  <a:pt x="274" y="424"/>
                  <a:pt x="250" y="393"/>
                  <a:pt x="217" y="372"/>
                </a:cubicBezTo>
                <a:cubicBezTo>
                  <a:pt x="183" y="349"/>
                  <a:pt x="148" y="318"/>
                  <a:pt x="136" y="299"/>
                </a:cubicBezTo>
                <a:cubicBezTo>
                  <a:pt x="124" y="281"/>
                  <a:pt x="121" y="234"/>
                  <a:pt x="123" y="209"/>
                </a:cubicBezTo>
                <a:cubicBezTo>
                  <a:pt x="123" y="209"/>
                  <a:pt x="105" y="271"/>
                  <a:pt x="130" y="312"/>
                </a:cubicBezTo>
                <a:cubicBezTo>
                  <a:pt x="130" y="312"/>
                  <a:pt x="70" y="282"/>
                  <a:pt x="0" y="318"/>
                </a:cubicBezTo>
                <a:cubicBezTo>
                  <a:pt x="0" y="318"/>
                  <a:pt x="83" y="298"/>
                  <a:pt x="131" y="330"/>
                </a:cubicBezTo>
                <a:cubicBezTo>
                  <a:pt x="183" y="364"/>
                  <a:pt x="216" y="408"/>
                  <a:pt x="230" y="430"/>
                </a:cubicBezTo>
                <a:cubicBezTo>
                  <a:pt x="244" y="453"/>
                  <a:pt x="257" y="485"/>
                  <a:pt x="257" y="485"/>
                </a:cubicBezTo>
                <a:cubicBezTo>
                  <a:pt x="257" y="485"/>
                  <a:pt x="182" y="437"/>
                  <a:pt x="92" y="502"/>
                </a:cubicBezTo>
                <a:cubicBezTo>
                  <a:pt x="92" y="502"/>
                  <a:pt x="145" y="475"/>
                  <a:pt x="190" y="482"/>
                </a:cubicBezTo>
                <a:cubicBezTo>
                  <a:pt x="235" y="489"/>
                  <a:pt x="275" y="528"/>
                  <a:pt x="275" y="605"/>
                </a:cubicBezTo>
                <a:cubicBezTo>
                  <a:pt x="275" y="681"/>
                  <a:pt x="257" y="753"/>
                  <a:pt x="203" y="800"/>
                </a:cubicBezTo>
                <a:close/>
              </a:path>
            </a:pathLst>
          </a:custGeom>
          <a:solidFill>
            <a:srgbClr val="595959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2040" tIns="60840" rIns="122040" bIns="60840"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2400" b="0" strike="noStrike" spc="-1">
              <a:solidFill>
                <a:schemeClr val="dk1"/>
              </a:solidFill>
              <a:latin typeface="微软雅黑"/>
              <a:ea typeface="微软雅黑"/>
            </a:endParaRPr>
          </a:p>
        </p:txBody>
      </p:sp>
      <p:sp>
        <p:nvSpPr>
          <p:cNvPr id="97" name="Oval 13"/>
          <p:cNvSpPr/>
          <p:nvPr/>
        </p:nvSpPr>
        <p:spPr>
          <a:xfrm>
            <a:off x="8839080" y="4522320"/>
            <a:ext cx="836640" cy="926640"/>
          </a:xfrm>
          <a:prstGeom prst="ellipse">
            <a:avLst/>
          </a:prstGeom>
          <a:solidFill>
            <a:srgbClr val="0B5F8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numCol="1" spcCol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2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3200" b="0" strike="noStrike" spc="-1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en-US" sz="134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Option here</a:t>
            </a:r>
            <a:endParaRPr lang="en-US" sz="13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Oval 14"/>
          <p:cNvSpPr/>
          <p:nvPr/>
        </p:nvSpPr>
        <p:spPr>
          <a:xfrm>
            <a:off x="10043280" y="3782160"/>
            <a:ext cx="836640" cy="926640"/>
          </a:xfrm>
          <a:prstGeom prst="ellipse">
            <a:avLst/>
          </a:prstGeom>
          <a:solidFill>
            <a:srgbClr val="107CA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numCol="1" spcCol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2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3200" b="0" strike="noStrike" spc="-1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en-US" sz="134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Option here</a:t>
            </a:r>
            <a:endParaRPr lang="en-US" sz="13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Oval 14"/>
          <p:cNvSpPr/>
          <p:nvPr/>
        </p:nvSpPr>
        <p:spPr>
          <a:xfrm>
            <a:off x="11260440" y="4186080"/>
            <a:ext cx="836640" cy="926640"/>
          </a:xfrm>
          <a:prstGeom prst="ellipse">
            <a:avLst/>
          </a:prstGeom>
          <a:solidFill>
            <a:srgbClr val="0B5F84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numCol="1" spcCol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2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3200" b="0" strike="noStrike" spc="-1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en-US" sz="134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Option here</a:t>
            </a:r>
            <a:endParaRPr lang="en-US" sz="13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Oval 14"/>
          <p:cNvSpPr/>
          <p:nvPr/>
        </p:nvSpPr>
        <p:spPr>
          <a:xfrm>
            <a:off x="10630080" y="5331600"/>
            <a:ext cx="836640" cy="926640"/>
          </a:xfrm>
          <a:prstGeom prst="ellipse">
            <a:avLst/>
          </a:prstGeom>
          <a:solidFill>
            <a:srgbClr val="107CA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numCol="1" spcCol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32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04</a:t>
            </a:r>
            <a:endParaRPr lang="en-US" sz="3200" b="0" strike="noStrike" spc="-1">
              <a:solidFill>
                <a:srgbClr val="FFFFFF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en-US" sz="134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Option here</a:t>
            </a:r>
            <a:endParaRPr lang="en-US" sz="134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3" presetClass="entr" presetSubtype="16" dur="1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1" dur="1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2" dur="1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3" dur="1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mph" presetSubtype="0" dur="10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animScale>
                                      <p:cBhvr>
                                        <p:cTn id="25" dur="100" fill="hold"/>
                                        <p:tgtEl>
                                          <p:spTgt spid="83"/>
                                        </p:tgtEl>
                                      </p:cBhvr>
                                      <p:by x="110000" y="110000"/>
                                    </p:animScale>
                                  </p:childTnLst>
                                </p:cTn>
                              </p:par>
                              <p:par>
                                <p:cTn id="26" presetID="6" presetClass="emph" presetSubtype="0" dur="2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animScale>
                                      <p:cBhvr>
                                        <p:cTn id="27" dur="200" fill="hold"/>
                                        <p:tgtEl>
                                          <p:spTgt spid="83"/>
                                        </p:tgtEl>
                                      </p:cBhvr>
                                      <p:by x="90000" y="9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6" presetClass="emph" presetSubtype="0" dur="1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animScale>
                                      <p:cBhvr>
                                        <p:cTn id="29" dur="100" fill="hold"/>
                                        <p:tgtEl>
                                          <p:spTgt spid="8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0" presetID="6" presetClass="emph" presetSubtype="0" dur="2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animScale>
                                      <p:cBhvr>
                                        <p:cTn id="31" dur="200" fill="hold"/>
                                        <p:tgtEl>
                                          <p:spTgt spid="83"/>
                                        </p:tgtEl>
                                      </p:cBhvr>
                                      <p:by x="95000" y="95000"/>
                                    </p:animScale>
                                  </p:childTnLst>
                                </p:cTn>
                              </p:par>
                              <p:par>
                                <p:cTn id="32" presetID="42" presetClass="entr" presetSubtype="0" dur="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4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0" presetClass="entr" presetSubtype="0" dur="50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2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dur="50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dur="50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dur="50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51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dur="50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54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57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dur="5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6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1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62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dur="5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65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66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6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dur="50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0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1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7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53" presetClass="entr" presetSubtype="16" dur="5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5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6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77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图片 4" descr="未XC标题-15"/>
          <p:cNvPicPr/>
          <p:nvPr/>
        </p:nvPicPr>
        <p:blipFill>
          <a:blip r:embed="rId3"/>
          <a:stretch>
            <a:fillRect/>
          </a:stretch>
        </p:blipFill>
        <p:spPr>
          <a:xfrm rot="5400000">
            <a:off x="2657160" y="-2668320"/>
            <a:ext cx="6877440" cy="12191040"/>
          </a:xfrm>
          <a:prstGeom prst="rect">
            <a:avLst/>
          </a:prstGeom>
          <a:ln w="0">
            <a:noFill/>
          </a:ln>
        </p:spPr>
      </p:pic>
      <p:sp>
        <p:nvSpPr>
          <p:cNvPr id="102" name="PlaceHolder 1"/>
          <p:cNvSpPr>
            <a:spLocks noGrp="1"/>
          </p:cNvSpPr>
          <p:nvPr>
            <p:ph/>
          </p:nvPr>
        </p:nvSpPr>
        <p:spPr>
          <a:xfrm>
            <a:off x="2409840" y="370800"/>
            <a:ext cx="1791720" cy="7920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24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2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3" name="章节页"/>
          <p:cNvSpPr/>
          <p:nvPr/>
        </p:nvSpPr>
        <p:spPr>
          <a:xfrm>
            <a:off x="8828280" y="198756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任意多边形 9"/>
          <p:cNvSpPr/>
          <p:nvPr/>
        </p:nvSpPr>
        <p:spPr>
          <a:xfrm>
            <a:off x="0" y="0"/>
            <a:ext cx="3428640" cy="6857640"/>
          </a:xfrm>
          <a:custGeom>
            <a:gdLst>
              <a:gd name="textAreaLeft" fmla="*/ 0 w 3428640"/>
              <a:gd name="textAreaRight" fmla="*/ 3429000 w 342864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3428998" h="6858001">
                <a:moveTo>
                  <a:pt x="0" y="0"/>
                </a:moveTo>
                <a:lnTo>
                  <a:pt x="3428999" y="3429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outerShdw blurRad="152280" dist="75858" dir="27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05" name="图片占位符 18"/>
          <p:cNvSpPr/>
          <p:nvPr/>
        </p:nvSpPr>
        <p:spPr>
          <a:xfrm>
            <a:off x="0" y="560520"/>
            <a:ext cx="2868120" cy="5736600"/>
          </a:xfrm>
          <a:custGeom>
            <a:gdLst>
              <a:gd name="textAreaLeft" fmla="*/ 0 w 2868120"/>
              <a:gd name="textAreaRight" fmla="*/ 2868480 w 2868120"/>
              <a:gd name="textAreaTop" fmla="*/ 0 h 5736600"/>
              <a:gd name="textAreaBottom" fmla="*/ 5736960 h 5736600"/>
            </a:gdLst>
            <a:rect l="textAreaLeft" t="textAreaTop" r="textAreaRight" b="textAreaBottom"/>
            <a:pathLst>
              <a:path w="2868559" h="5737121">
                <a:moveTo>
                  <a:pt x="0" y="0"/>
                </a:moveTo>
                <a:lnTo>
                  <a:pt x="2868559" y="2868561"/>
                </a:lnTo>
                <a:lnTo>
                  <a:pt x="0" y="5737121"/>
                </a:lnTo>
                <a:close/>
              </a:path>
            </a:pathLst>
          </a:cu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五边形 8"/>
          <p:cNvSpPr/>
          <p:nvPr/>
        </p:nvSpPr>
        <p:spPr>
          <a:xfrm>
            <a:off x="3853080" y="2260440"/>
            <a:ext cx="7725600" cy="1642320"/>
          </a:xfrm>
          <a:prstGeom prst="homePlat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03040" dist="152048" dir="5997178" sx="102000" sy="102000" algn="tr" rotWithShape="0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PlaceHolder 2"/>
          <p:cNvSpPr>
            <a:spLocks noGrp="1"/>
          </p:cNvSpPr>
          <p:nvPr>
            <p:ph type="title" idx="4294967295"/>
          </p:nvPr>
        </p:nvSpPr>
        <p:spPr>
          <a:xfrm>
            <a:off x="3853080" y="2260440"/>
            <a:ext cx="6909120" cy="16138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病毒安全概述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8" name="组合 109"/>
          <p:cNvGrpSpPr/>
          <p:nvPr/>
        </p:nvGrpSpPr>
        <p:grpSpPr>
          <a:xfrm>
            <a:off x="6608520" y="5227920"/>
            <a:ext cx="5343480" cy="1515600"/>
            <a:chOff x="6608520" y="5227920"/>
            <a:chExt cx="5343480" cy="1515600"/>
          </a:xfrm>
        </p:grpSpPr>
        <p:pic>
          <p:nvPicPr>
            <p:cNvPr id="109" name="图片 94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  <p:cNvPicPr/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8331120" y="5361480"/>
              <a:ext cx="366480" cy="3456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10" name="文本框 95"/>
            <p:cNvSpPr/>
            <p:nvPr/>
          </p:nvSpPr>
          <p:spPr>
            <a:xfrm>
              <a:off x="8145000" y="5835960"/>
              <a:ext cx="74808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28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Meiryo"/>
                  <a:ea typeface="Meiryo"/>
                </a:rPr>
                <a:t>02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pic>
          <p:nvPicPr>
            <p:cNvPr id="111" name="图片 97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  <p:cNvPicPr/>
            <p:nvPr/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9862920" y="5361480"/>
              <a:ext cx="366480" cy="3456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12" name="文本框 98"/>
            <p:cNvSpPr/>
            <p:nvPr/>
          </p:nvSpPr>
          <p:spPr>
            <a:xfrm>
              <a:off x="9674640" y="5835960"/>
              <a:ext cx="74808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28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Meiryo"/>
                  <a:ea typeface="Meiryo"/>
                </a:rPr>
                <a:t>03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pic>
          <p:nvPicPr>
            <p:cNvPr id="113" name="图片 100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  <p:cNvPicPr/>
            <p:nvPr/>
          </p:nvPicPr>
          <p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11394720" y="5361480"/>
              <a:ext cx="366480" cy="345600"/>
            </a:xfrm>
            <a:prstGeom prst="rect">
              <a:avLst/>
            </a:prstGeom>
            <a:ln w="0">
              <a:noFill/>
            </a:ln>
          </p:spPr>
        </p:pic>
        <p:sp>
          <p:nvSpPr>
            <p:cNvPr id="114" name="文本框 101"/>
            <p:cNvSpPr/>
            <p:nvPr/>
          </p:nvSpPr>
          <p:spPr>
            <a:xfrm>
              <a:off x="11203920" y="5835960"/>
              <a:ext cx="74808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28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Meiryo"/>
                  <a:ea typeface="Meiryo"/>
                </a:rPr>
                <a:t>04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cxnSp>
          <p:nvCxnSpPr>
            <p:cNvPr id="115" name="直接连接符 103"/>
            <p:cNvCxnSpPr/>
            <p:nvPr/>
          </p:nvCxnSpPr>
          <p:spPr>
            <a:xfrm>
              <a:off x="7754400" y="5227920"/>
              <a:ext cx="360" cy="1515960"/>
            </a:xfrm>
            <a:prstGeom prst="straightConnector1">
              <a:avLst/>
            </a:prstGeom>
            <a:ln>
              <a:solidFill>
                <a:srgbClr val="FFFFFF">
                  <a:lumMod val="85000"/>
                </a:srgbClr>
              </a:solidFill>
            </a:ln>
          </p:spPr>
        </p:cxnSp>
        <p:sp>
          <p:nvSpPr>
            <p:cNvPr id="116" name="文本框 104"/>
            <p:cNvSpPr/>
            <p:nvPr/>
          </p:nvSpPr>
          <p:spPr>
            <a:xfrm>
              <a:off x="6608520" y="5835960"/>
              <a:ext cx="74808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</a:pPr>
              <a:r>
                <a:rPr lang="en-US" sz="2800" b="0" strike="noStrike" spc="-1">
                  <a:solidFill>
                    <a:schemeClr val="dk1">
                      <a:lumMod val="85000"/>
                      <a:lumOff val="15000"/>
                    </a:schemeClr>
                  </a:solidFill>
                  <a:latin typeface="Meiryo"/>
                  <a:ea typeface="Meiryo"/>
                </a:rPr>
                <a:t>01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pic>
          <p:nvPicPr>
            <p:cNvPr id="117" name="图片 106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  <p:cNvPicPr/>
            <p:nvPr/>
          </p:nvPicPr>
          <p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6799320" y="5361480"/>
              <a:ext cx="366480" cy="345600"/>
            </a:xfrm>
            <a:prstGeom prst="rect">
              <a:avLst/>
            </a:prstGeom>
            <a:ln w="0">
              <a:noFill/>
            </a:ln>
          </p:spPr>
        </p:pic>
        <p:cxnSp>
          <p:nvCxnSpPr>
            <p:cNvPr id="118" name="直接连接符 107"/>
            <p:cNvCxnSpPr/>
            <p:nvPr/>
          </p:nvCxnSpPr>
          <p:spPr>
            <a:xfrm>
              <a:off x="9284040" y="5227920"/>
              <a:ext cx="360" cy="1515960"/>
            </a:xfrm>
            <a:prstGeom prst="straightConnector1">
              <a:avLst/>
            </a:prstGeom>
            <a:ln>
              <a:solidFill>
                <a:srgbClr val="FFFFFF">
                  <a:lumMod val="85000"/>
                </a:srgbClr>
              </a:solidFill>
            </a:ln>
          </p:spPr>
        </p:cxnSp>
        <p:cxnSp>
          <p:nvCxnSpPr>
            <p:cNvPr id="119" name="直接连接符 108"/>
            <p:cNvCxnSpPr/>
            <p:nvPr/>
          </p:nvCxnSpPr>
          <p:spPr>
            <a:xfrm>
              <a:off x="10813320" y="5227920"/>
              <a:ext cx="360" cy="1515960"/>
            </a:xfrm>
            <a:prstGeom prst="straightConnector1">
              <a:avLst/>
            </a:prstGeom>
            <a:ln>
              <a:solidFill>
                <a:srgbClr val="FFFFFF">
                  <a:lumMod val="85000"/>
                </a:srgbClr>
              </a:solidFill>
            </a:ln>
          </p:spPr>
        </p:cxnSp>
      </p:grpSp>
      <p:pic>
        <p:nvPicPr>
          <p:cNvPr id="120" name="图片 17"/>
          <p:cNvPicPr/>
          <p:nvPr/>
        </p:nvPicPr>
        <p:blipFill>
          <a:blip r:embed="rId13"/>
          <a:stretch>
            <a:fillRect/>
          </a:stretch>
        </p:blipFill>
        <p:spPr>
          <a:xfrm>
            <a:off x="8828280" y="370800"/>
            <a:ext cx="2272320" cy="1106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0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1"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2" dur="10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1" name="图片 34" descr="未XC标题-15"/>
          <p:cNvPicPr/>
          <p:nvPr/>
        </p:nvPicPr>
        <p:blipFill>
          <a:blip r:embed="rId2"/>
          <a:stretch>
            <a:fillRect/>
          </a:stretch>
        </p:blipFill>
        <p:spPr>
          <a:xfrm rot="5400000">
            <a:off x="2657160" y="-2668320"/>
            <a:ext cx="6877440" cy="12191040"/>
          </a:xfrm>
          <a:prstGeom prst="rect">
            <a:avLst/>
          </a:prstGeom>
          <a:ln w="0">
            <a:noFill/>
          </a:ln>
        </p:spPr>
      </p:pic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3865320" y="2068200"/>
            <a:ext cx="5734800" cy="4518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计算机病毒是一种恶意程序，能够自我复制并传播，通过感染文件或系统来破坏计算机系统和数据安全。病毒具有破坏性和传染性，是网络安全的重要威胁之一。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任意多边形 9"/>
          <p:cNvSpPr/>
          <p:nvPr/>
        </p:nvSpPr>
        <p:spPr>
          <a:xfrm>
            <a:off x="0" y="0"/>
            <a:ext cx="3428640" cy="6857640"/>
          </a:xfrm>
          <a:custGeom>
            <a:gdLst>
              <a:gd name="textAreaLeft" fmla="*/ 0 w 3428640"/>
              <a:gd name="textAreaRight" fmla="*/ 3429000 w 342864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3428998" h="6858001">
                <a:moveTo>
                  <a:pt x="0" y="0"/>
                </a:moveTo>
                <a:lnTo>
                  <a:pt x="3428999" y="3429001"/>
                </a:lnTo>
                <a:lnTo>
                  <a:pt x="0" y="685800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  <a:effectLst>
            <a:outerShdw blurRad="152280" dist="75858" dir="27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26" name="图片占位符 18"/>
          <p:cNvSpPr/>
          <p:nvPr/>
        </p:nvSpPr>
        <p:spPr>
          <a:xfrm>
            <a:off x="0" y="560520"/>
            <a:ext cx="2868120" cy="5736600"/>
          </a:xfrm>
          <a:custGeom>
            <a:gdLst>
              <a:gd name="textAreaLeft" fmla="*/ 0 w 2868120"/>
              <a:gd name="textAreaRight" fmla="*/ 2868480 w 2868120"/>
              <a:gd name="textAreaTop" fmla="*/ 0 h 5736600"/>
              <a:gd name="textAreaBottom" fmla="*/ 5736960 h 5736600"/>
            </a:gdLst>
            <a:rect l="textAreaLeft" t="textAreaTop" r="textAreaRight" b="textAreaBottom"/>
            <a:pathLst>
              <a:path w="2868559" h="5737121">
                <a:moveTo>
                  <a:pt x="0" y="0"/>
                </a:moveTo>
                <a:lnTo>
                  <a:pt x="2868559" y="2868561"/>
                </a:lnTo>
                <a:lnTo>
                  <a:pt x="0" y="5737121"/>
                </a:ln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五边形 8"/>
          <p:cNvSpPr/>
          <p:nvPr/>
        </p:nvSpPr>
        <p:spPr>
          <a:xfrm>
            <a:off x="3207960" y="485640"/>
            <a:ext cx="7053840" cy="973800"/>
          </a:xfrm>
          <a:prstGeom prst="homePlat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03040" dist="152048" dir="5997178" sx="102000" sy="102000" algn="tr" rotWithShape="0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3334320" y="688320"/>
            <a:ext cx="6397200" cy="568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什么是计算机病毒？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矩形 44"/>
          <p:cNvSpPr/>
          <p:nvPr/>
        </p:nvSpPr>
        <p:spPr>
          <a:xfrm rot="21309600">
            <a:off x="8666280" y="4097520"/>
            <a:ext cx="3330720" cy="2149920"/>
          </a:xfrm>
          <a:prstGeom prst="rect">
            <a:avLst/>
          </a:prstGeom>
          <a:solidFill>
            <a:srgbClr val="0F7EB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0" name="矩形 3"/>
          <p:cNvSpPr/>
          <p:nvPr/>
        </p:nvSpPr>
        <p:spPr>
          <a:xfrm>
            <a:off x="8497440" y="4168800"/>
            <a:ext cx="3380400" cy="214992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480" dist="37674" dir="8100000" algn="tr" rotWithShape="0">
              <a:srgbClr val="000000">
                <a:alpha val="5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1" name="矩形 38"/>
          <p:cNvSpPr/>
          <p:nvPr/>
        </p:nvSpPr>
        <p:spPr>
          <a:xfrm>
            <a:off x="8554680" y="4222800"/>
            <a:ext cx="3193560" cy="1967040"/>
          </a:xfrm>
          <a:prstGeom prst="rect">
            <a:avLst/>
          </a:prstGeom>
          <a:blipFill rotWithShape="0"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2" name="矩形 5"/>
          <p:cNvSpPr/>
          <p:nvPr/>
        </p:nvSpPr>
        <p:spPr>
          <a:xfrm rot="20442001">
            <a:off x="7449120" y="5176440"/>
            <a:ext cx="2198160" cy="1303920"/>
          </a:xfrm>
          <a:prstGeom prst="rect">
            <a:avLst/>
          </a:prstGeom>
          <a:solidFill>
            <a:srgbClr val="0E7DB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3" name="矩形 10"/>
          <p:cNvSpPr/>
          <p:nvPr/>
        </p:nvSpPr>
        <p:spPr>
          <a:xfrm rot="20732401">
            <a:off x="7405200" y="5195520"/>
            <a:ext cx="2198160" cy="130392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480" dist="37674" dir="8100000" algn="tr" rotWithShape="0">
              <a:srgbClr val="000000">
                <a:alpha val="5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2400" b="0" strike="noStrike" spc="-1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134" name="image"/>
          <p:cNvSpPr/>
          <p:nvPr/>
        </p:nvSpPr>
        <p:spPr>
          <a:xfrm rot="20760000">
            <a:off x="7418520" y="5206680"/>
            <a:ext cx="2082960" cy="1197360"/>
          </a:xfrm>
          <a:custGeom>
            <a:gdLst>
              <a:gd name="textAreaLeft" fmla="*/ 0 w 2082960"/>
              <a:gd name="textAreaRight" fmla="*/ 2083320 w 2082960"/>
              <a:gd name="textAreaTop" fmla="*/ 0 h 1197360"/>
              <a:gd name="textAreaBottom" fmla="*/ 1197720 h 119736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5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6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7" dur="500" fill="hold"/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dur="8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1" dur="8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2" dur="8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800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25" presetID="42" presetClass="entr" presetSubtype="0" dur="8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7" dur="8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8" dur="8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8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8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2" dur="8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3" dur="8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4" dur="80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5">
            <a:lumMod val="20000"/>
            <a:lumOff val="80000"/>
          </a:schemeClr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图片 18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<p:cNvPicPr/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169520" y="1414080"/>
            <a:ext cx="617040" cy="617040"/>
          </a:xfrm>
          <a:prstGeom prst="rect">
            <a:avLst/>
          </a:prstGeom>
          <a:ln w="0">
            <a:noFill/>
          </a:ln>
        </p:spPr>
      </p:pic>
      <p:sp>
        <p:nvSpPr>
          <p:cNvPr id="136" name="文本框 9"/>
          <p:cNvSpPr/>
          <p:nvPr/>
        </p:nvSpPr>
        <p:spPr>
          <a:xfrm>
            <a:off x="3856320" y="2203920"/>
            <a:ext cx="125964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6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Meiryo"/>
                <a:ea typeface="Meiryo"/>
              </a:rPr>
              <a:t>02</a:t>
            </a:r>
            <a:endParaRPr lang="en-US" sz="6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7" name="图片 13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<p:cNvPicPr/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47480" y="1414080"/>
            <a:ext cx="617040" cy="617040"/>
          </a:xfrm>
          <a:prstGeom prst="rect">
            <a:avLst/>
          </a:prstGeom>
          <a:ln w="0">
            <a:noFill/>
          </a:ln>
        </p:spPr>
      </p:pic>
      <p:sp>
        <p:nvSpPr>
          <p:cNvPr id="138" name="文本框 26"/>
          <p:cNvSpPr/>
          <p:nvPr/>
        </p:nvSpPr>
        <p:spPr>
          <a:xfrm>
            <a:off x="6430680" y="2203920"/>
            <a:ext cx="125964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6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Meiryo"/>
                <a:ea typeface="Meiryo"/>
              </a:rPr>
              <a:t>03</a:t>
            </a:r>
            <a:endParaRPr lang="en-US" sz="6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9" name="图片 11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<p:cNvPicPr/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25440" y="1414080"/>
            <a:ext cx="617040" cy="617040"/>
          </a:xfrm>
          <a:prstGeom prst="rect">
            <a:avLst/>
          </a:prstGeom>
          <a:ln w="0">
            <a:noFill/>
          </a:ln>
        </p:spPr>
      </p:pic>
      <p:sp>
        <p:nvSpPr>
          <p:cNvPr id="140" name="文本框 30"/>
          <p:cNvSpPr/>
          <p:nvPr/>
        </p:nvSpPr>
        <p:spPr>
          <a:xfrm>
            <a:off x="9005040" y="2203920"/>
            <a:ext cx="125964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6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Meiryo"/>
                <a:ea typeface="Meiryo"/>
              </a:rPr>
              <a:t>04</a:t>
            </a:r>
            <a:endParaRPr lang="en-US" sz="6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141" name="直接连接符 12"/>
          <p:cNvCxnSpPr/>
          <p:nvPr/>
        </p:nvCxnSpPr>
        <p:spPr>
          <a:xfrm>
            <a:off x="3198960" y="1335600"/>
            <a:ext cx="360" cy="2705400"/>
          </a:xfrm>
          <a:prstGeom prst="straightConnector1">
            <a:avLst/>
          </a:prstGeom>
          <a:ln>
            <a:solidFill>
              <a:srgbClr val="FFFFFF">
                <a:lumMod val="75000"/>
              </a:srgbClr>
            </a:solidFill>
          </a:ln>
        </p:spPr>
      </p:cxnSp>
      <p:sp>
        <p:nvSpPr>
          <p:cNvPr id="142" name="文本框 14"/>
          <p:cNvSpPr/>
          <p:nvPr/>
        </p:nvSpPr>
        <p:spPr>
          <a:xfrm>
            <a:off x="1270080" y="2203920"/>
            <a:ext cx="125964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6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Meiryo"/>
                <a:ea typeface="Meiryo"/>
              </a:rPr>
              <a:t>01</a:t>
            </a:r>
            <a:endParaRPr lang="en-US" sz="6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43" name="图片 19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<p:cNvPicPr/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591200" y="1414080"/>
            <a:ext cx="617040" cy="617040"/>
          </a:xfrm>
          <a:prstGeom prst="rect">
            <a:avLst/>
          </a:prstGeom>
          <a:ln w="0">
            <a:noFill/>
          </a:ln>
        </p:spPr>
      </p:pic>
      <p:cxnSp>
        <p:nvCxnSpPr>
          <p:cNvPr id="144" name="直接连接符 33"/>
          <p:cNvCxnSpPr/>
          <p:nvPr/>
        </p:nvCxnSpPr>
        <p:spPr>
          <a:xfrm>
            <a:off x="5773320" y="1335600"/>
            <a:ext cx="360" cy="2705400"/>
          </a:xfrm>
          <a:prstGeom prst="straightConnector1">
            <a:avLst/>
          </a:prstGeom>
          <a:ln>
            <a:solidFill>
              <a:srgbClr val="FFFFFF">
                <a:lumMod val="75000"/>
              </a:srgbClr>
            </a:solidFill>
          </a:ln>
        </p:spPr>
      </p:cxnSp>
      <p:cxnSp>
        <p:nvCxnSpPr>
          <p:cNvPr id="145" name="直接连接符 34"/>
          <p:cNvCxnSpPr/>
          <p:nvPr/>
        </p:nvCxnSpPr>
        <p:spPr>
          <a:xfrm>
            <a:off x="8347680" y="1335600"/>
            <a:ext cx="360" cy="2705400"/>
          </a:xfrm>
          <a:prstGeom prst="straightConnector1">
            <a:avLst/>
          </a:prstGeom>
          <a:ln>
            <a:solidFill>
              <a:srgbClr val="FFFFFF">
                <a:lumMod val="75000"/>
              </a:srgbClr>
            </a:solidFill>
          </a:ln>
        </p:spPr>
      </p:cxnSp>
      <p:sp>
        <p:nvSpPr>
          <p:cNvPr id="146" name="content.1.subtitle"/>
          <p:cNvSpPr/>
          <p:nvPr/>
        </p:nvSpPr>
        <p:spPr>
          <a:xfrm>
            <a:off x="970920" y="4478040"/>
            <a:ext cx="1957320" cy="20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通过感染文件传播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967680" y="3296160"/>
            <a:ext cx="2098440" cy="74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文件感染型病毒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8486640" y="4479120"/>
            <a:ext cx="1999800" cy="224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利用引导扇区感染启动区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8463240" y="3298320"/>
            <a:ext cx="2052720" cy="75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引导扇区病毒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331800" y="4478760"/>
            <a:ext cx="2236680" cy="224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隐藏在正常程序中进行攻击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4680" y="3296160"/>
            <a:ext cx="2145240" cy="74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木马病毒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5860440" y="4479120"/>
            <a:ext cx="2422080" cy="224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潜伏在系统中收集用户信息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5928480" y="3301920"/>
            <a:ext cx="2302920" cy="746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间谍软件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五边形 17"/>
          <p:cNvSpPr/>
          <p:nvPr/>
        </p:nvSpPr>
        <p:spPr>
          <a:xfrm>
            <a:off x="388080" y="237960"/>
            <a:ext cx="7959240" cy="813240"/>
          </a:xfrm>
          <a:prstGeom prst="homePlate">
            <a:avLst>
              <a:gd name="adj" fmla="val 50000"/>
            </a:avLst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203040" dist="152048" dir="5997178" sx="102000" sy="102000" algn="tr" rotWithShape="0">
              <a:srgbClr val="000000">
                <a:alpha val="28000"/>
              </a:srgb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622440" y="3042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病毒的分类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6" name="图片 21" descr="e7d195523061f1c0092ce48a5fc95870a0687ac45bc8b2caB227BFDC40F9DB2B7A559DE97B8BDC6E716585DDCE188C7BF488BAA08C98985C74A3E1B5E305210FABE6A8AE2A6A8AB67019A6860E9B7AF5A1AA0AE848054FD2206BFAFCB67EEB796EFD392E519797EB6E7F7619C309970D4AE2155916F4D4D353DC3281B35C9DA8DDB86121B124719C"/>
          <p:cNvPicPr/>
          <p:nvPr/>
        </p:nvPicPr>
        <p:blipFill>
          <a:blip r:embed="rId10"/>
          <a:stretch>
            <a:fillRect/>
          </a:stretch>
        </p:blipFill>
        <p:spPr>
          <a:xfrm>
            <a:off x="5799600" y="5328360"/>
            <a:ext cx="6408000" cy="20854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7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9" dur="10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2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4" dur="10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7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8" dur="1000" fill="hold"/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9" dur="1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2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3" dur="10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4" dur="1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7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1000" fill="hold"/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9" dur="10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2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3" dur="1000" fill="hold"/>
                                        <p:tgtEl>
                                          <p:spTgt spid="1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4"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7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8" dur="1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49" dur="10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2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3" dur="1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4" dur="1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7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8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59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https://d.book118.com/878110026077006047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baseType="lpstr" size="15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Meiryo</vt:lpstr>
      <vt:lpstr>Office Theme</vt:lpstr>
      <vt:lpstr>病毒安全知识</vt:lpstr>
      <vt:lpstr>目录</vt:lpstr>
      <vt:lpstr>第1章 病毒安全概述</vt:lpstr>
      <vt:lpstr> </vt:lpstr>
      <vt:lpstr>病毒的分类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2024-09-28T23:28:19.326</cp:lastPrinted>
  <dcterms:created xsi:type="dcterms:W3CDTF">2024-09-28T15:28:19Z</dcterms:created>
  <dcterms:modified xsi:type="dcterms:W3CDTF">2024-09-28T15:28:22Z</dcterms:modified>
</cp:coreProperties>
</file>