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51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94.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8" name="幻灯片图像占位符 1"/>
          <p:cNvSpPr>
            <a:spLocks noGrp="1" noRot="1" noChangeAspect="1"/>
          </p:cNvSpPr>
          <p:nvPr>
            <p:ph type="sldImg" idx="2"/>
          </p:nvPr>
        </p:nvSpPr>
        <p:spPr/>
      </p:sp>
      <p:sp>
        <p:nvSpPr>
          <p:cNvPr id="104867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image" Target="../media/image4.png" /><Relationship Id="rId13" Type="http://schemas.openxmlformats.org/officeDocument/2006/relationships/tags" Target="../tags/tag9.xml" /><Relationship Id="rId14" Type="http://schemas.openxmlformats.org/officeDocument/2006/relationships/image" Target="../media/image5.png" /><Relationship Id="rId15" Type="http://schemas.openxmlformats.org/officeDocument/2006/relationships/tags" Target="../tags/tag10.xml" /><Relationship Id="rId16" Type="http://schemas.openxmlformats.org/officeDocument/2006/relationships/tags" Target="../tags/tag11.xml" /><Relationship Id="rId17" Type="http://schemas.openxmlformats.org/officeDocument/2006/relationships/tags" Target="../tags/tag12.xml" /><Relationship Id="rId18" Type="http://schemas.openxmlformats.org/officeDocument/2006/relationships/tags" Target="../tags/tag13.xml" /><Relationship Id="rId19" Type="http://schemas.openxmlformats.org/officeDocument/2006/relationships/tags" Target="../tags/tag14.xml" /><Relationship Id="rId2" Type="http://schemas.openxmlformats.org/officeDocument/2006/relationships/tags" Target="../tags/tag2.xml" /><Relationship Id="rId20"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image" Target="../media/image2.png" /><Relationship Id="rId7" Type="http://schemas.openxmlformats.org/officeDocument/2006/relationships/tags" Target="../tags/tag5.xml" /><Relationship Id="rId8" Type="http://schemas.openxmlformats.org/officeDocument/2006/relationships/image" Target="../media/image3.png"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image" Target="../media/image6.png"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image" Target="../media/image6.png"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5.xml" /><Relationship Id="rId11" Type="http://schemas.openxmlformats.org/officeDocument/2006/relationships/tags" Target="../tags/tag36.xml" /><Relationship Id="rId12" Type="http://schemas.openxmlformats.org/officeDocument/2006/relationships/image" Target="../media/image4.png" /><Relationship Id="rId13" Type="http://schemas.openxmlformats.org/officeDocument/2006/relationships/tags" Target="../tags/tag37.xml" /><Relationship Id="rId14" Type="http://schemas.openxmlformats.org/officeDocument/2006/relationships/image" Target="../media/image5.png" /><Relationship Id="rId15" Type="http://schemas.openxmlformats.org/officeDocument/2006/relationships/tags" Target="../tags/tag38.xml" /><Relationship Id="rId16" Type="http://schemas.openxmlformats.org/officeDocument/2006/relationships/tags" Target="../tags/tag39.xml" /><Relationship Id="rId17" Type="http://schemas.openxmlformats.org/officeDocument/2006/relationships/tags" Target="../tags/tag40.xml" /><Relationship Id="rId18" Type="http://schemas.openxmlformats.org/officeDocument/2006/relationships/tags" Target="../tags/tag41.xml" /><Relationship Id="rId19"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image" Target="../media/image1.png"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image" Target="../media/image2.png" /><Relationship Id="rId7" Type="http://schemas.openxmlformats.org/officeDocument/2006/relationships/tags" Target="../tags/tag33.xml" /><Relationship Id="rId8" Type="http://schemas.openxmlformats.org/officeDocument/2006/relationships/image" Target="../media/image3.png" /><Relationship Id="rId9" Type="http://schemas.openxmlformats.org/officeDocument/2006/relationships/tags" Target="../tags/tag34.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8.xml" /><Relationship Id="rId11" Type="http://schemas.openxmlformats.org/officeDocument/2006/relationships/tags" Target="../tags/tag59.xml" /><Relationship Id="rId12"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image" Target="../media/image6.png"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image" Target="../media/image6.png"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image" Target="../media/image6.png"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tags" Target="../tags/tag90.xml" /><Relationship Id="rId11" Type="http://schemas.openxmlformats.org/officeDocument/2006/relationships/image" Target="../media/image4.png" /><Relationship Id="rId12" Type="http://schemas.openxmlformats.org/officeDocument/2006/relationships/tags" Target="../tags/tag91.xml" /><Relationship Id="rId13" Type="http://schemas.openxmlformats.org/officeDocument/2006/relationships/image" Target="../media/image5.png" /><Relationship Id="rId14" Type="http://schemas.openxmlformats.org/officeDocument/2006/relationships/tags" Target="../tags/tag92.xml" /><Relationship Id="rId15" Type="http://schemas.openxmlformats.org/officeDocument/2006/relationships/tags" Target="../tags/tag93.xml" /><Relationship Id="rId16" Type="http://schemas.openxmlformats.org/officeDocument/2006/relationships/tags" Target="../tags/tag94.xml" /><Relationship Id="rId17" Type="http://schemas.openxmlformats.org/officeDocument/2006/relationships/tags" Target="../tags/tag95.xml" /><Relationship Id="rId18" Type="http://schemas.openxmlformats.org/officeDocument/2006/relationships/tags" Target="../tags/tag96.xml" /><Relationship Id="rId19"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image" Target="../media/image1.png"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image" Target="../media/image2.png" /><Relationship Id="rId7" Type="http://schemas.openxmlformats.org/officeDocument/2006/relationships/tags" Target="../tags/tag88.xml" /><Relationship Id="rId8" Type="http://schemas.openxmlformats.org/officeDocument/2006/relationships/image" Target="../media/image3.png" /><Relationship Id="rId9" Type="http://schemas.openxmlformats.org/officeDocument/2006/relationships/tags" Target="../tags/tag8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7FD046-724A-4C71-9A82-E5861FC73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D34E91-E42A-4319-BD35-A626E7EE7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9AD1D2-5A3B-4DDF-A197-E66D4A4EF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B32769-E462-4C32-9438-8AB3B8102F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4E14E2-FEDC-407A-986B-C2B70D7EDF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3CF252-152F-49DB-B04C-39716E2835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864B96-0EDA-46AE-91AE-1F1C448191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56513A-684A-4432-A5AA-E1834EFE0B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CAFD0A-2018-40A2-BDAD-20E379B63A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BA18FF-F3B3-4087-B297-2A51B6742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421341-F065-49CD-9E29-0B7025F75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8" name="矩形 15"/>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0" name="矩形 14"/>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55" name="图片 12"/>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57"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159" name="图片 11"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161"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672" name="标题 9"/>
          <p:cNvSpPr txBox="1">
            <a:spLocks noGrp="1"/>
          </p:cNvSpPr>
          <p:nvPr>
            <p:ph type="title" idx="5" hasCustomPrompt="1"/>
            <p:custDataLst>
              <p:tags r:id="rId10"/>
            </p:custDataLst>
          </p:nvPr>
        </p:nvSpPr>
        <p:spPr>
          <a:xfrm>
            <a:off x="2757805" y="1013460"/>
            <a:ext cx="6718935" cy="281876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sp>
        <p:nvSpPr>
          <p:cNvPr id="1048674" name="文本占位符 8"/>
          <p:cNvSpPr txBox="1">
            <a:spLocks noGrp="1"/>
          </p:cNvSpPr>
          <p:nvPr>
            <p:ph type="body" idx="4" hasCustomPrompt="1"/>
            <p:custDataLst>
              <p:tags r:id="rId11"/>
            </p:custDataLst>
          </p:nvPr>
        </p:nvSpPr>
        <p:spPr>
          <a:xfrm>
            <a:off x="2757170" y="4084955"/>
            <a:ext cx="6719570" cy="352425"/>
          </a:xfrm>
          <a:prstGeom prst="rect">
            <a:avLst/>
          </a:prstGeom>
          <a:noFill/>
        </p:spPr>
        <p:txBody>
          <a:bodyPr wrap="square" rtlCol="0" anchor="t">
            <a:spAutoFit/>
          </a:bodyPr>
          <a:lstStyle>
            <a:lvl1pPr marL="0" marR="0" algn="ctr" defTabSz="914400" rtl="0" eaLnBrk="1" fontAlgn="auto" latinLnBrk="0" hangingPunct="1">
              <a:lnSpc>
                <a:spcPct val="100000"/>
              </a:lnSpc>
              <a:buClrTx/>
              <a:buSzTx/>
              <a:buFontTx/>
              <a:buNone/>
              <a:defRPr kumimoji="0" sz="1600" b="1" i="0" u="none" strike="noStrike" kern="1200" cap="none" spc="0" normalizeH="0" baseline="0" noProof="1">
                <a:solidFill>
                  <a:schemeClr val="accent2">
                    <a:alpha val="45000"/>
                  </a:schemeClr>
                </a:solidFill>
                <a:latin typeface="+mj-ea"/>
                <a:ea typeface="+mj-ea"/>
                <a:cs typeface="微软雅黑" panose="020b0503020204020204" charset="-122"/>
              </a:defRPr>
            </a:lvl1pPr>
          </a:lstStyle>
          <a:p>
            <a:pPr lvl="0" algn="ctr"/>
            <a:r>
              <a:rPr>
                <a:sym typeface="+mn-ea"/>
              </a:rPr>
              <a:t>单击此处编辑母版副标题样式</a:t>
            </a:r>
            <a:endParaRPr>
              <a:sym typeface="+mn-ea"/>
            </a:endParaRPr>
          </a:p>
        </p:txBody>
      </p:sp>
      <p:pic>
        <p:nvPicPr>
          <p:cNvPr id="2097163" name="VCG41N473513072" descr="图片包含 游戏机, 动物, 花, 珊瑚  描述已自动生成"/>
          <p:cNvPicPr>
            <a:picLocks noChangeAspect="1"/>
          </p:cNvPicPr>
          <p:nvPr>
            <p:custDataLst>
              <p:tags r:id="rId13"/>
            </p:custDataLst>
          </p:nvPr>
        </p:nvPicPr>
        <p:blipFill>
          <a:blip r:embed="rId12"/>
          <a:stretch>
            <a:fillRect/>
          </a:stretch>
        </p:blipFill>
        <p:spPr>
          <a:xfrm rot="5400000">
            <a:off x="323850" y="5396865"/>
            <a:ext cx="1442085" cy="1479550"/>
          </a:xfrm>
          <a:prstGeom prst="rect">
            <a:avLst/>
          </a:prstGeom>
        </p:spPr>
      </p:pic>
      <p:pic>
        <p:nvPicPr>
          <p:cNvPr id="2097165" name="图片 7" descr="图片包含 昆虫, 动物, 游戏机  描述已自动生成"/>
          <p:cNvPicPr>
            <a:picLocks noChangeAspect="1"/>
          </p:cNvPicPr>
          <p:nvPr>
            <p:custDataLst>
              <p:tags r:id="rId15"/>
            </p:custDataLst>
          </p:nvPr>
        </p:nvPicPr>
        <p:blipFill>
          <a:blip r:embed="rId14"/>
          <a:stretch>
            <a:fillRect/>
          </a:stretch>
        </p:blipFill>
        <p:spPr>
          <a:xfrm>
            <a:off x="10196830" y="3087370"/>
            <a:ext cx="1533525" cy="1501775"/>
          </a:xfrm>
          <a:prstGeom prst="rect">
            <a:avLst/>
          </a:prstGeom>
        </p:spPr>
      </p:pic>
      <p:sp>
        <p:nvSpPr>
          <p:cNvPr id="1048676" name="文本占位符 6"/>
          <p:cNvSpPr>
            <a:spLocks noGrp="1"/>
          </p:cNvSpPr>
          <p:nvPr>
            <p:ph type="body" idx="1" hasCustomPrompt="1"/>
            <p:custDataLst>
              <p:tags r:id="rId16"/>
            </p:custDataLst>
          </p:nvPr>
        </p:nvSpPr>
        <p:spPr>
          <a:xfrm>
            <a:off x="4746625" y="528447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j-ea"/>
                <a:ea typeface="+mj-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78" name="日期占位符 3"/>
          <p:cNvSpPr>
            <a:spLocks noGrp="1"/>
          </p:cNvSpPr>
          <p:nvPr>
            <p:ph type="dt" sz="half" idx="10"/>
            <p:custDataLst>
              <p:tags r:id="rId1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80" name="页脚占位符 4"/>
          <p:cNvSpPr>
            <a:spLocks noGrp="1"/>
          </p:cNvSpPr>
          <p:nvPr>
            <p:ph type="ftr" sz="quarter" idx="11"/>
            <p:custDataLst>
              <p:tags r:id="rId18"/>
            </p:custDataLst>
          </p:nvPr>
        </p:nvSpPr>
        <p:spPr>
          <a:xfrm>
            <a:off x="4038600" y="6356350"/>
            <a:ext cx="4114800" cy="365125"/>
          </a:xfrm>
        </p:spPr>
        <p:txBody>
          <a:bodyPr/>
          <a:lstStyle/>
          <a:p>
            <a:endParaRPr lang="zh-CN" altLang="en-US"/>
          </a:p>
        </p:txBody>
      </p:sp>
      <p:sp>
        <p:nvSpPr>
          <p:cNvPr id="1048682" name="灯片编号占位符 5"/>
          <p:cNvSpPr>
            <a:spLocks noGrp="1"/>
          </p:cNvSpPr>
          <p:nvPr>
            <p:ph type="sldNum" sz="quarter" idx="12"/>
            <p:custDataLst>
              <p:tags r:id="rId1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4" name="矩形 8"/>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67"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686" name="标题"/>
          <p:cNvSpPr txBox="1">
            <a:spLocks noGrp="1"/>
          </p:cNvSpPr>
          <p:nvPr>
            <p:ph type="title" idx="2"/>
            <p:custDataLst>
              <p:tags r:id="rId4"/>
            </p:custDataLst>
          </p:nvPr>
        </p:nvSpPr>
        <p:spPr>
          <a:xfrm>
            <a:off x="608330" y="608330"/>
            <a:ext cx="10968990" cy="705485"/>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defRPr>
            </a:lvl1pPr>
          </a:lstStyle>
          <a:p>
            <a:pPr lvl="0" algn="ctr"/>
            <a:r>
              <a:rPr>
                <a:sym typeface="+mn-ea"/>
              </a:rPr>
              <a:t>单击此处编辑母版标题样式</a:t>
            </a:r>
            <a:endParaRPr>
              <a:sym typeface="+mn-ea"/>
            </a:endParaRPr>
          </a:p>
        </p:txBody>
      </p:sp>
      <p:sp>
        <p:nvSpPr>
          <p:cNvPr id="1048688" name="正文"/>
          <p:cNvSpPr txBox="1">
            <a:spLocks noGrp="1"/>
          </p:cNvSpPr>
          <p:nvPr>
            <p:ph idx="1" hasCustomPrompt="1"/>
            <p:custDataLst>
              <p:tags r:id="rId5"/>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j-ea"/>
                <a:ea typeface="+mj-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p:txBody>
      </p:sp>
      <p:sp>
        <p:nvSpPr>
          <p:cNvPr id="1048690"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92"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4"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696" name="矩形 6"/>
          <p:cNvSpPr/>
          <p:nvPr>
            <p:custDataLst>
              <p:tags r:id="rId1"/>
            </p:custDataLst>
          </p:nvPr>
        </p:nvSpPr>
        <p:spPr>
          <a:xfrm>
            <a:off x="0" y="6370955"/>
            <a:ext cx="12192000" cy="48641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98" name="标题 5" descr="7b0a20202020227461726765744d6f64756c65223a20226b6f6e6c696e65666f6e7473220a7d0a"/>
          <p:cNvSpPr txBox="1">
            <a:spLocks noGrp="1"/>
          </p:cNvSpPr>
          <p:nvPr>
            <p:ph type="title" idx="3" hasCustomPrompt="1"/>
            <p:custDataLst>
              <p:tags r:id="rId2"/>
            </p:custDataLst>
          </p:nvPr>
        </p:nvSpPr>
        <p:spPr>
          <a:xfrm>
            <a:off x="685800" y="271780"/>
            <a:ext cx="5461000" cy="1396365"/>
          </a:xfrm>
          <a:prstGeom prst="rect">
            <a:avLst/>
          </a:prstGeom>
          <a:noFill/>
        </p:spPr>
        <p:txBody>
          <a:bodyPr wrap="square" rtlCol="0" anchor="b" anchorCtr="0">
            <a:no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accent1">
                    <a:lumMod val="75000"/>
                  </a:schemeClr>
                </a:solidFill>
                <a:effectLst/>
                <a:latin typeface="+mj-ea"/>
                <a:ea typeface="+mj-ea"/>
                <a:cs typeface="微软雅黑" panose="020b0503020204020204" charset="-122"/>
              </a:defRPr>
            </a:lvl1pPr>
          </a:lstStyle>
          <a:p>
            <a:pPr lvl="0" algn="l">
              <a:buClrTx/>
              <a:buSzTx/>
              <a:buFontTx/>
            </a:pPr>
            <a:r>
              <a:rPr>
                <a:sym typeface="+mn-ea"/>
              </a:rPr>
              <a:t>单击编辑标题</a:t>
            </a:r>
            <a:endParaRPr>
              <a:sym typeface="+mn-ea"/>
            </a:endParaRPr>
          </a:p>
        </p:txBody>
      </p:sp>
      <p:pic>
        <p:nvPicPr>
          <p:cNvPr id="2097169" name="图片 60" descr="不同颜色的花  描述已自动生成"/>
          <p:cNvPicPr>
            <a:picLocks noChangeAspect="1"/>
          </p:cNvPicPr>
          <p:nvPr>
            <p:custDataLst>
              <p:tags r:id="rId4"/>
            </p:custDataLst>
          </p:nvPr>
        </p:nvPicPr>
        <p:blipFill>
          <a:blip r:embed="rId3"/>
          <a:srcRect t="48205" r="36442"/>
          <a:stretch>
            <a:fillRect/>
          </a:stretch>
        </p:blipFill>
        <p:spPr>
          <a:xfrm rot="1631206">
            <a:off x="8910320" y="-527685"/>
            <a:ext cx="3985260" cy="2016125"/>
          </a:xfrm>
          <a:custGeom>
            <a:gdLst>
              <a:gd name="connsiteX0" fmla="*/ 1 w 4133035"/>
              <a:gd name="connsiteY0" fmla="*/ 1571167 h 2091230"/>
              <a:gd name="connsiteX1" fmla="*/ 3058899 w 4133035"/>
              <a:gd name="connsiteY1" fmla="*/ 0 h 2091230"/>
              <a:gd name="connsiteX2" fmla="*/ 4133035 w 4133035"/>
              <a:gd name="connsiteY2" fmla="*/ 2091230 h 2091230"/>
              <a:gd name="connsiteX3" fmla="*/ 0 w 4133035"/>
              <a:gd name="connsiteY3" fmla="*/ 2091230 h 2091230"/>
            </a:gdLst>
            <a:cxnLst>
              <a:cxn ang="0">
                <a:pos x="connsiteX0" y="connsiteY0"/>
              </a:cxn>
              <a:cxn ang="0">
                <a:pos x="connsiteX1" y="connsiteY1"/>
              </a:cxn>
              <a:cxn ang="0">
                <a:pos x="connsiteX2" y="connsiteY2"/>
              </a:cxn>
              <a:cxn ang="0">
                <a:pos x="connsiteX3" y="connsiteY3"/>
              </a:cxn>
            </a:cxnLst>
            <a:rect l="l" t="t" r="r" b="b"/>
            <a:pathLst>
              <a:path w="4133034" h="2091230">
                <a:moveTo>
                  <a:pt x="1" y="1571167"/>
                </a:moveTo>
                <a:lnTo>
                  <a:pt x="3058899" y="0"/>
                </a:lnTo>
                <a:lnTo>
                  <a:pt x="4133035" y="2091230"/>
                </a:lnTo>
                <a:lnTo>
                  <a:pt x="0" y="2091230"/>
                </a:lnTo>
                <a:close/>
              </a:path>
            </a:pathLst>
          </a:custGeom>
        </p:spPr>
      </p:pic>
      <p:pic>
        <p:nvPicPr>
          <p:cNvPr id="2097171" name="图片 33" descr="不同颜色的花  描述已自动生成"/>
          <p:cNvPicPr>
            <a:picLocks noChangeAspect="1"/>
          </p:cNvPicPr>
          <p:nvPr>
            <p:custDataLst>
              <p:tags r:id="rId5"/>
            </p:custDataLst>
          </p:nvPr>
        </p:nvPicPr>
        <p:blipFill>
          <a:blip r:embed="rId3"/>
          <a:srcRect l="45169" r="1742" b="65250"/>
          <a:stretch>
            <a:fillRect/>
          </a:stretch>
        </p:blipFill>
        <p:spPr>
          <a:xfrm rot="1631206">
            <a:off x="-715010" y="5714365"/>
            <a:ext cx="4537710" cy="1844675"/>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00" name="日期占位符 2"/>
          <p:cNvSpPr>
            <a:spLocks noGrp="1"/>
          </p:cNvSpPr>
          <p:nvPr>
            <p:ph type="dt" sz="half" idx="10"/>
            <p:custDataLst>
              <p:tags r:id="rId6"/>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1048702"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04" name="灯片编号占位符 4"/>
          <p:cNvSpPr>
            <a:spLocks noGrp="1"/>
          </p:cNvSpPr>
          <p:nvPr>
            <p:ph type="sldNum" sz="quarter" idx="12"/>
            <p:custDataLst>
              <p:tags r:id="rId8"/>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06"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08"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73" name="图片 11"/>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75"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177" name="图片 10"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179"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710" name="标题 9"/>
          <p:cNvSpPr txBox="1">
            <a:spLocks noGrp="1"/>
          </p:cNvSpPr>
          <p:nvPr>
            <p:ph type="title" idx="4" hasCustomPrompt="1"/>
            <p:custDataLst>
              <p:tags r:id="rId10"/>
            </p:custDataLst>
          </p:nvPr>
        </p:nvSpPr>
        <p:spPr>
          <a:xfrm>
            <a:off x="3739515" y="3666490"/>
            <a:ext cx="4823460" cy="2073910"/>
          </a:xfrm>
          <a:prstGeom prst="rect">
            <a:avLst/>
          </a:prstGeom>
          <a:noFill/>
        </p:spPr>
        <p:txBody>
          <a:bodyPr wrap="square">
            <a:normAutofit/>
          </a:bodyPr>
          <a:lstStyle>
            <a:lvl1pPr marL="0" marR="0" algn="ctr" defTabSz="914400" rtl="0" eaLnBrk="1" fontAlgn="ctr" latinLnBrk="0" hangingPunct="1">
              <a:lnSpc>
                <a:spcPct val="100000"/>
              </a:lnSpc>
              <a:buClrTx/>
              <a:buSzTx/>
              <a:buFontTx/>
              <a:buNone/>
              <a:defRPr kumimoji="0" lang="zh-CN" altLang="en-US" sz="5400" b="1" i="0" u="none" strike="noStrike" kern="1200" cap="none" spc="0" normalizeH="0" baseline="0" noProof="1">
                <a:solidFill>
                  <a:schemeClr val="accent1">
                    <a:lumMod val="75000"/>
                  </a:schemeClr>
                </a:solidFill>
                <a:latin typeface="+mj-ea"/>
                <a:ea typeface="+mj-ea"/>
                <a:cs typeface="微软雅黑" panose="020b0503020204020204" charset="-122"/>
                <a:sym typeface="+mn-ea"/>
              </a:defRPr>
            </a:lvl1pPr>
          </a:lstStyle>
          <a:p>
            <a:pPr lvl="0" algn="ctr" fontAlgn="ctr">
              <a:lnSpc>
                <a:spcPct val="100000"/>
              </a:lnSpc>
            </a:pPr>
            <a:r>
              <a:rPr>
                <a:sym typeface="+mn-ea"/>
              </a:rPr>
              <a:t>单击编辑标题</a:t>
            </a:r>
            <a:endParaRPr>
              <a:sym typeface="+mn-ea"/>
            </a:endParaRPr>
          </a:p>
        </p:txBody>
      </p:sp>
      <p:sp>
        <p:nvSpPr>
          <p:cNvPr id="1048712" name="文本占位符 8"/>
          <p:cNvSpPr txBox="1">
            <a:spLocks noGrp="1"/>
          </p:cNvSpPr>
          <p:nvPr>
            <p:ph type="body" idx="3" hasCustomPrompt="1"/>
            <p:custDataLst>
              <p:tags r:id="rId11"/>
            </p:custDataLst>
          </p:nvPr>
        </p:nvSpPr>
        <p:spPr>
          <a:xfrm>
            <a:off x="3740785" y="1182370"/>
            <a:ext cx="4820920" cy="2487930"/>
          </a:xfrm>
          <a:prstGeom prst="rect">
            <a:avLst/>
          </a:prstGeom>
          <a:noFill/>
        </p:spPr>
        <p:txBody>
          <a:bodyPr wrap="square" rtlCol="0" anchor="b" anchorCtr="0">
            <a:normAutofit/>
          </a:bodyPr>
          <a:lstStyle>
            <a:lvl1pPr marL="0" marR="0" lvl="0" algn="ctr" defTabSz="914400" rtl="0" eaLnBrk="1" fontAlgn="auto" latinLnBrk="0" hangingPunct="1">
              <a:lnSpc>
                <a:spcPct val="100000"/>
              </a:lnSpc>
              <a:buClrTx/>
              <a:buSzTx/>
              <a:buFontTx/>
              <a:buNone/>
              <a:defRPr kumimoji="0" lang="en-US" altLang="zh-CN" sz="10000" b="1" i="0" u="none" strike="noStrike" kern="1200" cap="none" spc="0" normalizeH="0" baseline="0" noProof="1">
                <a:solidFill>
                  <a:schemeClr val="accent1">
                    <a:alpha val="70000"/>
                  </a:schemeClr>
                </a:solidFill>
                <a:latin typeface="+mj-ea"/>
                <a:ea typeface="+mj-ea"/>
                <a:cs typeface="仿宋" panose="02010609060101010101" charset="-122"/>
                <a:sym typeface="+mn-ea"/>
              </a:defRPr>
            </a:lvl1pPr>
          </a:lstStyle>
          <a:p>
            <a:pPr lvl="0" algn="ctr">
              <a:buClrTx/>
              <a:buSzTx/>
              <a:buFontTx/>
            </a:pPr>
            <a:r>
              <a:rPr>
                <a:sym typeface="+mn-ea"/>
              </a:rPr>
              <a:t>节编号</a:t>
            </a:r>
            <a:endParaRPr>
              <a:sym typeface="+mn-ea"/>
            </a:endParaRPr>
          </a:p>
        </p:txBody>
      </p:sp>
      <p:pic>
        <p:nvPicPr>
          <p:cNvPr id="2097181" name="VCG41N473513072" descr="图片包含 游戏机, 动物, 花, 珊瑚  描述已自动生成"/>
          <p:cNvPicPr>
            <a:picLocks noChangeAspect="1"/>
          </p:cNvPicPr>
          <p:nvPr>
            <p:custDataLst>
              <p:tags r:id="rId13"/>
            </p:custDataLst>
          </p:nvPr>
        </p:nvPicPr>
        <p:blipFill>
          <a:blip r:embed="rId12"/>
          <a:stretch>
            <a:fillRect/>
          </a:stretch>
        </p:blipFill>
        <p:spPr>
          <a:xfrm rot="5400000">
            <a:off x="323850" y="5396865"/>
            <a:ext cx="1442085" cy="1479550"/>
          </a:xfrm>
          <a:prstGeom prst="rect">
            <a:avLst/>
          </a:prstGeom>
        </p:spPr>
      </p:pic>
      <p:pic>
        <p:nvPicPr>
          <p:cNvPr id="2097183" name="图片 6" descr="图片包含 昆虫, 动物, 游戏机  描述已自动生成"/>
          <p:cNvPicPr>
            <a:picLocks noChangeAspect="1"/>
          </p:cNvPicPr>
          <p:nvPr>
            <p:custDataLst>
              <p:tags r:id="rId15"/>
            </p:custDataLst>
          </p:nvPr>
        </p:nvPicPr>
        <p:blipFill>
          <a:blip r:embed="rId14"/>
          <a:stretch>
            <a:fillRect/>
          </a:stretch>
        </p:blipFill>
        <p:spPr>
          <a:xfrm>
            <a:off x="10196830" y="3087370"/>
            <a:ext cx="1533525" cy="1501775"/>
          </a:xfrm>
          <a:prstGeom prst="rect">
            <a:avLst/>
          </a:prstGeom>
        </p:spPr>
      </p:pic>
      <p:sp>
        <p:nvSpPr>
          <p:cNvPr id="1048714"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20" name="矩形 10"/>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5"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22" name="正文"/>
          <p:cNvSpPr txBox="1">
            <a:spLocks noGrp="1"/>
          </p:cNvSpPr>
          <p:nvPr>
            <p:ph idx="3" hasCustomPrompt="1"/>
            <p:custDataLst>
              <p:tags r:id="rId4"/>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4" name="正文"/>
          <p:cNvSpPr txBox="1">
            <a:spLocks noGrp="1"/>
          </p:cNvSpPr>
          <p:nvPr>
            <p:ph idx="2" hasCustomPrompt="1"/>
            <p:custDataLst>
              <p:tags r:id="rId5"/>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defRPr>
            </a:lvl1pPr>
          </a:lstStyle>
          <a:p>
            <a:pPr lvl="0" algn="ctr"/>
            <a:r>
              <a:rPr>
                <a:sym typeface="+mn-ea"/>
              </a:rPr>
              <a:t>单击此处编辑母版标题样式</a:t>
            </a:r>
            <a:endParaRPr>
              <a:sym typeface="+mn-ea"/>
            </a:endParaRPr>
          </a:p>
        </p:txBody>
      </p:sp>
      <p:sp>
        <p:nvSpPr>
          <p:cNvPr id="1048728"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30"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32"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34" name="矩形 14"/>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7"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36" name="标题"/>
          <p:cNvSpPr txBox="1">
            <a:spLocks noGrp="1"/>
          </p:cNvSpPr>
          <p:nvPr>
            <p:ph type="title" idx="5"/>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38" name="正文"/>
          <p:cNvSpPr txBox="1">
            <a:spLocks noGrp="1"/>
          </p:cNvSpPr>
          <p:nvPr>
            <p:ph idx="4"/>
            <p:custDataLst>
              <p:tags r:id="rId5"/>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048740" name="标题"/>
          <p:cNvSpPr txBox="1">
            <a:spLocks noGrp="1"/>
          </p:cNvSpPr>
          <p:nvPr>
            <p:ph type="title" idx="3"/>
            <p:custDataLst>
              <p:tags r:id="rId6"/>
            </p:custDataLst>
          </p:nvPr>
        </p:nvSpPr>
        <p:spPr>
          <a:xfrm>
            <a:off x="62352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1048742" name="正文"/>
          <p:cNvSpPr txBox="1">
            <a:spLocks noGrp="1"/>
          </p:cNvSpPr>
          <p:nvPr>
            <p:ph idx="2"/>
            <p:custDataLst>
              <p:tags r:id="rId7"/>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048744" name="标题"/>
          <p:cNvSpPr txBox="1">
            <a:spLocks noGrp="1"/>
          </p:cNvSpPr>
          <p:nvPr>
            <p:ph type="title" idx="1"/>
            <p:custDataLst>
              <p:tags r:id="rId8"/>
            </p:custDataLst>
          </p:nvPr>
        </p:nvSpPr>
        <p:spPr>
          <a:xfrm>
            <a:off x="6084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1048746"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4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50"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52" name="矩形 6"/>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9"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54"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56"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58"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60"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91" name="图片 72" descr="不同颜色的花  描述已自动生成"/>
          <p:cNvPicPr>
            <a:picLocks noChangeAspect="1"/>
          </p:cNvPicPr>
          <p:nvPr>
            <p:custDataLst>
              <p:tags r:id="rId2"/>
            </p:custDataLst>
          </p:nvPr>
        </p:nvPicPr>
        <p:blipFill>
          <a:blip r:embed="rId1"/>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62" name="矩形 7"/>
          <p:cNvSpPr/>
          <p:nvPr>
            <p:custDataLst>
              <p:tags r:id="rId3"/>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64" name="日期占位符 1"/>
          <p:cNvSpPr>
            <a:spLocks noGrp="1"/>
          </p:cNvSpPr>
          <p:nvPr>
            <p:ph type="dt" sz="half" idx="10"/>
            <p:custDataLst>
              <p:tags r:id="rId4"/>
            </p:custDataLst>
          </p:nvPr>
        </p:nvSpPr>
        <p:spPr/>
        <p:txBody>
          <a:bodyPr/>
          <a:lstStyle/>
          <a:p>
            <a:fld id="{AC1B7B3F-A56B-4310-A966-BD55D80449F1}" type="datetimeFigureOut">
              <a:rPr lang="zh-CN" altLang="en-US" smtClean="0"/>
              <a:t/>
            </a:fld>
            <a:endParaRPr lang="zh-CN" altLang="en-US"/>
          </a:p>
        </p:txBody>
      </p:sp>
      <p:sp>
        <p:nvSpPr>
          <p:cNvPr id="1048766" name="页脚占位符 2"/>
          <p:cNvSpPr>
            <a:spLocks noGrp="1"/>
          </p:cNvSpPr>
          <p:nvPr>
            <p:ph type="ftr" sz="quarter" idx="11"/>
            <p:custDataLst>
              <p:tags r:id="rId5"/>
            </p:custDataLst>
          </p:nvPr>
        </p:nvSpPr>
        <p:spPr/>
        <p:txBody>
          <a:bodyPr/>
          <a:lstStyle/>
          <a:p>
            <a:endParaRPr lang="zh-CN" altLang="en-US"/>
          </a:p>
        </p:txBody>
      </p:sp>
      <p:sp>
        <p:nvSpPr>
          <p:cNvPr id="1048768" name="灯片编号占位符 3"/>
          <p:cNvSpPr>
            <a:spLocks noGrp="1"/>
          </p:cNvSpPr>
          <p:nvPr>
            <p:ph type="sldNum" sz="quarter" idx="12"/>
            <p:custDataLst>
              <p:tags r:id="rId6"/>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70"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3"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7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4" name="日期占位符 3"/>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7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80"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5"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82"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84" name="副标题"/>
          <p:cNvSpPr txBox="1">
            <a:spLocks noGrp="1"/>
          </p:cNvSpPr>
          <p:nvPr>
            <p:ph type="body" idx="1" hasCustomPrompt="1"/>
            <p:custDataLst>
              <p:tags r:id="rId5"/>
            </p:custDataLst>
          </p:nvPr>
        </p:nvSpPr>
        <p:spPr>
          <a:xfrm>
            <a:off x="608400" y="1324800"/>
            <a:ext cx="109692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dk1">
                    <a:lumMod val="75000"/>
                    <a:lumOff val="25000"/>
                  </a:schemeClr>
                </a:solidFill>
                <a:latin typeface="+mj-ea"/>
                <a:ea typeface="+mj-ea"/>
                <a:cs typeface="仿宋" panose="02010609060101010101" charset="-122"/>
              </a:defRPr>
            </a:lvl1pPr>
          </a:lstStyle>
          <a:p>
            <a:pPr lvl="0" algn="l"/>
            <a:r>
              <a:rPr>
                <a:sym typeface="+mn-ea"/>
              </a:rPr>
              <a:t>单击此处编辑母版副标题样式</a:t>
            </a:r>
            <a:endParaRPr>
              <a:sym typeface="+mn-ea"/>
            </a:endParaRPr>
          </a:p>
        </p:txBody>
      </p:sp>
      <p:sp>
        <p:nvSpPr>
          <p:cNvPr id="1048786"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792"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94"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7" name="图片 11"/>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99"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201" name="图片 9"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203"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796" name="标题 8"/>
          <p:cNvSpPr txBox="1">
            <a:spLocks noGrp="1"/>
          </p:cNvSpPr>
          <p:nvPr>
            <p:ph type="title" idx="4" hasCustomPrompt="1"/>
            <p:custDataLst>
              <p:tags r:id="rId10"/>
            </p:custDataLst>
          </p:nvPr>
        </p:nvSpPr>
        <p:spPr>
          <a:xfrm>
            <a:off x="2757805" y="1012190"/>
            <a:ext cx="6718935" cy="250507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pic>
        <p:nvPicPr>
          <p:cNvPr id="2097205" name="VCG41N473513072" descr="图片包含 游戏机, 动物, 花, 珊瑚  描述已自动生成"/>
          <p:cNvPicPr>
            <a:picLocks noChangeAspect="1"/>
          </p:cNvPicPr>
          <p:nvPr>
            <p:custDataLst>
              <p:tags r:id="rId12"/>
            </p:custDataLst>
          </p:nvPr>
        </p:nvPicPr>
        <p:blipFill>
          <a:blip r:embed="rId11"/>
          <a:stretch>
            <a:fillRect/>
          </a:stretch>
        </p:blipFill>
        <p:spPr>
          <a:xfrm rot="5400000">
            <a:off x="598805" y="5396865"/>
            <a:ext cx="1442085" cy="1479550"/>
          </a:xfrm>
          <a:prstGeom prst="rect">
            <a:avLst/>
          </a:prstGeom>
        </p:spPr>
      </p:pic>
      <p:pic>
        <p:nvPicPr>
          <p:cNvPr id="2097207" name="图片 7" descr="图片包含 昆虫, 动物, 游戏机  描述已自动生成"/>
          <p:cNvPicPr>
            <a:picLocks noChangeAspect="1"/>
          </p:cNvPicPr>
          <p:nvPr>
            <p:custDataLst>
              <p:tags r:id="rId14"/>
            </p:custDataLst>
          </p:nvPr>
        </p:nvPicPr>
        <p:blipFill>
          <a:blip r:embed="rId13"/>
          <a:stretch>
            <a:fillRect/>
          </a:stretch>
        </p:blipFill>
        <p:spPr>
          <a:xfrm>
            <a:off x="9945370" y="3087370"/>
            <a:ext cx="1533525" cy="1501775"/>
          </a:xfrm>
          <a:prstGeom prst="rect">
            <a:avLst/>
          </a:prstGeom>
        </p:spPr>
      </p:pic>
      <p:sp>
        <p:nvSpPr>
          <p:cNvPr id="1048798" name="文本占位符 6"/>
          <p:cNvSpPr>
            <a:spLocks noGrp="1"/>
          </p:cNvSpPr>
          <p:nvPr>
            <p:ph type="body" idx="1" hasCustomPrompt="1"/>
            <p:custDataLst>
              <p:tags r:id="rId15"/>
            </p:custDataLst>
          </p:nvPr>
        </p:nvSpPr>
        <p:spPr>
          <a:xfrm>
            <a:off x="4746625" y="435991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00"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802"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image" Target="../media/image6.png"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slideLayout" Target="../slideLayouts/slideLayout13.xml" /><Relationship Id="rId20" Type="http://schemas.openxmlformats.org/officeDocument/2006/relationships/tags" Target="../tags/tag10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矩形 6"/>
          <p:cNvSpPr/>
          <p:nvPr>
            <p:custDataLst>
              <p:tags r:id="rId12"/>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53" name="图片 72" descr="不同颜色的花  描述已自动生成"/>
          <p:cNvPicPr>
            <a:picLocks noChangeAspect="1"/>
          </p:cNvPicPr>
          <p:nvPr>
            <p:custDataLst>
              <p:tags r:id="rId14"/>
            </p:custDataLst>
          </p:nvPr>
        </p:nvPicPr>
        <p:blipFill>
          <a:blip r:embed="rId13"/>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656"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8"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2" name="标题占位符 1"/>
          <p:cNvSpPr>
            <a:spLocks noGrp="1"/>
          </p:cNvSpPr>
          <p:nvPr>
            <p:ph type="title"/>
            <p:custDataLst>
              <p:tags r:id="rId18"/>
            </p:custDataLst>
          </p:nvPr>
        </p:nvSpPr>
        <p:spPr>
          <a:xfrm>
            <a:off x="838200" y="365125"/>
            <a:ext cx="10515600" cy="773393"/>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文本占位符 7"/>
          <p:cNvSpPr>
            <a:spLocks noGrp="1"/>
          </p:cNvSpPr>
          <p:nvPr>
            <p:ph type="body" idx="1"/>
            <p:custDataLst>
              <p:tags r:id="rId19"/>
            </p:custDataLst>
          </p:nvPr>
        </p:nvSpPr>
        <p:spPr>
          <a:xfrm>
            <a:off x="838200" y="1297268"/>
            <a:ext cx="10515600" cy="4879695"/>
          </a:xfrm>
          <a:prstGeom prst="rect">
            <a:avLst/>
          </a:prstGeom>
          <a:ln>
            <a:noFill/>
            <a:prstDash val="sysDash"/>
          </a:ln>
        </p:spPr>
        <p:txBody>
          <a:bodyPr vert="horz" lIns="90000" tIns="46800" rIns="90000" bIns="46800" rtlCol="0">
            <a:normAutofit/>
          </a:bodyPr>
          <a:lstStyle/>
          <a:p>
            <a:pPr marR="0" lvl="0" fontAlgn="auto">
              <a:lnSpc>
                <a:spcPct val="130000"/>
              </a:lnSpc>
              <a:spcBef>
                <a:spcPct val="0"/>
              </a:spcBef>
              <a:spcAft>
                <a:spcPts val="1000"/>
              </a:spcAft>
              <a:buClrTx/>
              <a:buSzTx/>
              <a:buChar char="●"/>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1048666" name="KSO_TEMPLATE" hidden="1"/>
          <p:cNvSpPr/>
          <p:nvPr userDrawn="1">
            <p:custDataLst>
              <p:tags r:id="rId20"/>
            </p:custDataLst>
          </p:nvPr>
        </p:nvSpPr>
        <p:spPr>
          <a:xfrm flipH="1">
            <a:off x="0" y="0"/>
            <a:ext cx="0" cy="0"/>
          </a:xfrm>
          <a:prstGeom prst="rect">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9502" r:id="rId2"/>
    <p:sldLayoutId id="2147489503" r:id="rId3"/>
    <p:sldLayoutId id="2147489504" r:id="rId4"/>
    <p:sldLayoutId id="2147489505" r:id="rId5"/>
    <p:sldLayoutId id="2147489506" r:id="rId6"/>
    <p:sldLayoutId id="2147489507" r:id="rId7"/>
    <p:sldLayoutId id="2147489508" r:id="rId8"/>
    <p:sldLayoutId id="2147489509" r:id="rId9"/>
    <p:sldLayoutId id="2147489510" r:id="rId10"/>
    <p:sldLayoutId id="2147489511" r:id="rId11"/>
  </p:sldLayoutIdLst>
  <p:transition/>
  <p:timing/>
  <p:txStyles>
    <p:titleStyle>
      <a:lvl1pPr algn="l" defTabSz="914400" rtl="0" eaLnBrk="1" latinLnBrk="0" hangingPunct="1">
        <a:lnSpc>
          <a:spcPct val="90000"/>
        </a:lnSpc>
        <a:spcBef>
          <a:spcPct val="0"/>
        </a:spcBef>
        <a:buNone/>
        <a:defRPr kumimoji="0" lang="zh-CN" altLang="en-US" sz="3600" b="1" i="0" u="none" strike="noStrike" kern="1200" cap="none" spc="300" normalizeH="0" baseline="0" smtClean="0">
          <a:ln>
            <a:noFill/>
            <a:prstDash val="sysDot"/>
          </a:ln>
          <a:solidFill>
            <a:schemeClr val="accent1">
              <a:lumMod val="75000"/>
            </a:schemeClr>
          </a:solidFill>
          <a:latin typeface="+mj-ea"/>
          <a:ea typeface="+mj-ea"/>
          <a:cs typeface="微软雅黑" panose="020b0503020204020204"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dk1">
              <a:lumMod val="75000"/>
              <a:lumOff val="25000"/>
            </a:schemeClr>
          </a:solidFill>
          <a:latin typeface="+mj-ea"/>
          <a:ea typeface="+mj-ea"/>
          <a:cs typeface="微软雅黑" panose="020b0503020204020204"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5.xml" /><Relationship Id="rId11" Type="http://schemas.openxmlformats.org/officeDocument/2006/relationships/tags" Target="../tags/tag136.xml" /><Relationship Id="rId12" Type="http://schemas.openxmlformats.org/officeDocument/2006/relationships/tags" Target="../tags/tag137.xml" /><Relationship Id="rId13" Type="http://schemas.openxmlformats.org/officeDocument/2006/relationships/tags" Target="../tags/tag138.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tags" Target="../tags/tag133.xml" /><Relationship Id="rId9" Type="http://schemas.openxmlformats.org/officeDocument/2006/relationships/tags" Target="../tags/tag13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2" Type="http://schemas.openxmlformats.org/officeDocument/2006/relationships/tags" Target="../tags/tag139.xml"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tags" Target="../tags/tag176.xml" /><Relationship Id="rId13" Type="http://schemas.openxmlformats.org/officeDocument/2006/relationships/tags" Target="../tags/tag177.xml" /><Relationship Id="rId14" Type="http://schemas.openxmlformats.org/officeDocument/2006/relationships/tags" Target="../tags/tag178.xml" /><Relationship Id="rId15" Type="http://schemas.openxmlformats.org/officeDocument/2006/relationships/tags" Target="../tags/tag179.xml" /><Relationship Id="rId16" Type="http://schemas.openxmlformats.org/officeDocument/2006/relationships/tags" Target="../tags/tag180.xml" /><Relationship Id="rId17" Type="http://schemas.openxmlformats.org/officeDocument/2006/relationships/tags" Target="../tags/tag181.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1107704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5"/>
            <p:custDataLst>
              <p:tags r:id="rId3"/>
            </p:custDataLst>
          </p:nvPr>
        </p:nvSpPr>
        <p:spPr/>
        <p:txBody>
          <a:bodyPr/>
          <a:lstStyle/>
          <a:p>
            <a:r>
              <a:rPr lang="zh-CN" altLang="en-US"/>
              <a:t>功能性肠病的原因和危险因素</a:t>
            </a:r>
            <a:endParaRPr lang="zh-CN" altLang="en-US"/>
          </a:p>
        </p:txBody>
      </p:sp>
      <p:sp>
        <p:nvSpPr>
          <p:cNvPr id="1048650" name="文本占位符 6"/>
          <p:cNvSpPr>
            <a:spLocks noGrp="1"/>
          </p:cNvSpPr>
          <p:nvPr>
            <p:ph type="body" idx="4"/>
            <p:custDataLst>
              <p:tags r:id="rId4"/>
            </p:custDataLst>
          </p:nvPr>
        </p:nvSpPr>
        <p:spPr>
          <a:xfrm>
            <a:off x="2757170" y="4084955"/>
            <a:ext cx="6719570" cy="352425"/>
          </a:xfrm>
        </p:spPr>
        <p:txBody>
          <a:bodyPr/>
          <a:lstStyle/>
          <a:p>
            <a:r>
              <a:rPr lang="zh-CN" altLang="en-US"/>
              <a:t>,</a:t>
            </a:r>
            <a:endParaRPr lang="zh-CN" altLang="en-US"/>
          </a:p>
        </p:txBody>
      </p:sp>
      <p:sp>
        <p:nvSpPr>
          <p:cNvPr id="1048652" name="文本占位符 8"/>
          <p:cNvSpPr>
            <a:spLocks noGrp="1"/>
          </p:cNvSpPr>
          <p:nvPr>
            <p:ph type="body" idx="1"/>
            <p:custDataLst>
              <p:tags r:id="rId5"/>
            </p:custDataLst>
          </p:nvPr>
        </p:nvSpPr>
        <p:spPr/>
        <p:txBody>
          <a:bodyPr/>
          <a:lstStyle/>
          <a:p>
            <a:r>
              <a:rPr lang="zh-CN" altLang="en-US">
                <a:solidFill>
                  <a:schemeClr val="lt1">
                    <a:lumMod val="100000"/>
                  </a:schemeClr>
                </a:solidFill>
              </a:rPr>
              <a:t>汇报人：</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2"/>
          <p:cNvSpPr>
            <a:spLocks noGrp="1"/>
          </p:cNvSpPr>
          <p:nvPr>
            <p:ph type="title" idx="3"/>
            <p:custDataLst>
              <p:tags r:id="rId2"/>
            </p:custDataLst>
          </p:nvPr>
        </p:nvSpPr>
        <p:spPr/>
        <p:txBody>
          <a:bodyPr/>
          <a:lstStyle/>
          <a:p>
            <a:r>
              <a:rPr lang="zh-CN" altLang="en-US"/>
              <a:t>目录</a:t>
            </a:r>
            <a:endParaRPr lang="zh-CN" altLang="en-US"/>
          </a:p>
        </p:txBody>
      </p:sp>
      <p:sp>
        <p:nvSpPr>
          <p:cNvPr id="1048824" name="圆角矩形 11"/>
          <p:cNvSpPr/>
          <p:nvPr>
            <p:custDataLst>
              <p:tags r:id="rId3"/>
            </p:custDataLst>
          </p:nvPr>
        </p:nvSpPr>
        <p:spPr>
          <a:xfrm>
            <a:off x="1069975" y="25095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26" name="对角圆角矩形 14"/>
          <p:cNvSpPr/>
          <p:nvPr>
            <p:custDataLst>
              <p:tags r:id="rId4"/>
            </p:custDataLst>
          </p:nvPr>
        </p:nvSpPr>
        <p:spPr>
          <a:xfrm flipH="1">
            <a:off x="842645" y="24993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01</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28" name="TextBox 8"/>
          <p:cNvSpPr txBox="1"/>
          <p:nvPr>
            <p:custDataLst>
              <p:tags r:id="rId5"/>
            </p:custDataLst>
          </p:nvPr>
        </p:nvSpPr>
        <p:spPr>
          <a:xfrm>
            <a:off x="1967230" y="2697480"/>
            <a:ext cx="406781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功能性肠病的常见原因</a:t>
            </a:r>
            <a:endParaRPr lang="zh-CN" altLang="en-US" sz="2000" b="1">
              <a:solidFill>
                <a:schemeClr val="accent1"/>
              </a:solidFill>
              <a:latin typeface="+mj-ea"/>
              <a:ea typeface="+mj-ea"/>
              <a:cs typeface="微软雅黑" panose="020b0503020204020204" charset="-122"/>
              <a:sym typeface="+mn-ea"/>
            </a:endParaRPr>
          </a:p>
        </p:txBody>
      </p:sp>
      <p:sp>
        <p:nvSpPr>
          <p:cNvPr id="1048830" name="圆角矩形 16"/>
          <p:cNvSpPr/>
          <p:nvPr>
            <p:custDataLst>
              <p:tags r:id="rId6"/>
            </p:custDataLst>
          </p:nvPr>
        </p:nvSpPr>
        <p:spPr>
          <a:xfrm>
            <a:off x="6868795" y="25095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32" name="对角圆角矩形 18"/>
          <p:cNvSpPr/>
          <p:nvPr>
            <p:custDataLst>
              <p:tags r:id="rId7"/>
            </p:custDataLst>
          </p:nvPr>
        </p:nvSpPr>
        <p:spPr>
          <a:xfrm flipH="1">
            <a:off x="6641465" y="24993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02</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34" name="TextBox 8"/>
          <p:cNvSpPr txBox="1"/>
          <p:nvPr>
            <p:custDataLst>
              <p:tags r:id="rId8"/>
            </p:custDataLst>
          </p:nvPr>
        </p:nvSpPr>
        <p:spPr>
          <a:xfrm>
            <a:off x="7766050" y="269748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功能性肠病的危险因素</a:t>
            </a:r>
            <a:endParaRPr lang="zh-CN" altLang="en-US" sz="2000" b="1">
              <a:solidFill>
                <a:schemeClr val="accent1"/>
              </a:solidFill>
              <a:latin typeface="+mj-ea"/>
              <a:ea typeface="+mj-ea"/>
              <a:cs typeface="微软雅黑" panose="020b0503020204020204" charset="-122"/>
              <a:sym typeface="+mn-ea"/>
            </a:endParaRPr>
          </a:p>
        </p:txBody>
      </p:sp>
      <p:sp>
        <p:nvSpPr>
          <p:cNvPr id="1048836" name="圆角矩形 22"/>
          <p:cNvSpPr/>
          <p:nvPr>
            <p:custDataLst>
              <p:tags r:id="rId9"/>
            </p:custDataLst>
          </p:nvPr>
        </p:nvSpPr>
        <p:spPr>
          <a:xfrm>
            <a:off x="3959225" y="387985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38" name="对角圆角矩形 24"/>
          <p:cNvSpPr/>
          <p:nvPr>
            <p:custDataLst>
              <p:tags r:id="rId10"/>
            </p:custDataLst>
          </p:nvPr>
        </p:nvSpPr>
        <p:spPr>
          <a:xfrm flipH="1">
            <a:off x="3731895" y="38709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03</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40" name="TextBox 8"/>
          <p:cNvSpPr txBox="1"/>
          <p:nvPr>
            <p:custDataLst>
              <p:tags r:id="rId11"/>
            </p:custDataLst>
          </p:nvPr>
        </p:nvSpPr>
        <p:spPr>
          <a:xfrm>
            <a:off x="4856480" y="4067810"/>
            <a:ext cx="408813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功能性肠病的预防措施</a:t>
            </a:r>
            <a:endParaRPr lang="zh-CN" altLang="en-US" sz="2000" b="1">
              <a:solidFill>
                <a:schemeClr val="accent1"/>
              </a:solidFill>
              <a:latin typeface="+mj-ea"/>
              <a:ea typeface="+mj-ea"/>
              <a:cs typeface="微软雅黑" panose="020b0503020204020204" charset="-122"/>
              <a:sym typeface="+mn-ea"/>
            </a:endParaRPr>
          </a:p>
        </p:txBody>
      </p:sp>
    </p:spTree>
    <p:custDataLst>
      <p:tags r:id="rId1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6" name="标题 3"/>
          <p:cNvSpPr>
            <a:spLocks noGrp="1"/>
          </p:cNvSpPr>
          <p:nvPr>
            <p:ph type="title" idx="4"/>
            <p:custDataLst>
              <p:tags r:id="rId2"/>
            </p:custDataLst>
          </p:nvPr>
        </p:nvSpPr>
        <p:spPr/>
        <p:txBody>
          <a:bodyPr/>
          <a:lstStyle/>
          <a:p>
            <a:r>
              <a:rPr lang="zh-CN" altLang="en-US"/>
              <a:t>功能性肠病的常见原因</a:t>
            </a:r>
            <a:endParaRPr lang="zh-CN" altLang="en-US"/>
          </a:p>
        </p:txBody>
      </p:sp>
      <p:sp>
        <p:nvSpPr>
          <p:cNvPr id="1048878" name="文本占位符 8"/>
          <p:cNvSpPr>
            <a:spLocks noGrp="1"/>
          </p:cNvSpPr>
          <p:nvPr>
            <p:ph type="body" idx="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22" name="标题 1"/>
          <p:cNvSpPr>
            <a:spLocks noGrp="1"/>
          </p:cNvSpPr>
          <p:nvPr>
            <p:ph type="title" idx="2"/>
          </p:nvPr>
        </p:nvSpPr>
        <p:spPr/>
        <p:txBody>
          <a:bodyPr/>
          <a:lstStyle/>
          <a:p>
            <a:r>
              <a:rPr lang="zh-CN" altLang="en-US"/>
              <a:t>肠道运动异常</a:t>
            </a:r>
            <a:endParaRPr lang="zh-CN" altLang="en-US"/>
          </a:p>
        </p:txBody>
      </p:sp>
      <p:sp>
        <p:nvSpPr>
          <p:cNvPr id="1048924"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肠道运动异常是功能性肠病的主要原因之一，导致肠道蠕动减缓或异常。</a:t>
            </a:r>
            <a:endParaRPr lang="zh-CN" altLang="en-US" sz="1200" spc="150">
              <a:solidFill>
                <a:schemeClr val="tx1">
                  <a:lumMod val="65000"/>
                  <a:lumOff val="35000"/>
                </a:schemeClr>
              </a:solidFill>
              <a:latin typeface="+mn-ea"/>
              <a:sym typeface="+mn-ea"/>
            </a:endParaRPr>
          </a:p>
        </p:txBody>
      </p:sp>
      <p:sp>
        <p:nvSpPr>
          <p:cNvPr id="1048926"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肠道运动异常可能与神经系统、内分泌系统和免疫系统等多种因素有关。</a:t>
            </a:r>
            <a:endParaRPr lang="zh-CN" altLang="en-US" sz="1200" spc="150">
              <a:solidFill>
                <a:schemeClr val="tx1">
                  <a:lumMod val="65000"/>
                  <a:lumOff val="35000"/>
                </a:schemeClr>
              </a:solidFill>
              <a:latin typeface="+mn-ea"/>
              <a:sym typeface="+mn-ea"/>
            </a:endParaRPr>
          </a:p>
        </p:txBody>
      </p:sp>
      <p:sp>
        <p:nvSpPr>
          <p:cNvPr id="1048928"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肠道运动异常可能导致便秘、腹泻、腹痛等症状，影响生活质量。</a:t>
            </a:r>
            <a:endParaRPr lang="zh-CN" altLang="en-US" sz="1200" spc="150">
              <a:solidFill>
                <a:schemeClr val="tx1">
                  <a:lumMod val="65000"/>
                  <a:lumOff val="35000"/>
                </a:schemeClr>
              </a:solidFill>
              <a:latin typeface="+mn-ea"/>
              <a:sym typeface="+mn-ea"/>
            </a:endParaRPr>
          </a:p>
        </p:txBody>
      </p:sp>
      <p:sp>
        <p:nvSpPr>
          <p:cNvPr id="1048930"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肠道运动异常可能与精神压力、饮食习惯、生活方式等多种因素有关。</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70" name="标题 1"/>
          <p:cNvSpPr>
            <a:spLocks noGrp="1"/>
          </p:cNvSpPr>
          <p:nvPr>
            <p:ph type="title" idx="2"/>
          </p:nvPr>
        </p:nvSpPr>
        <p:spPr/>
        <p:txBody>
          <a:bodyPr/>
          <a:lstStyle/>
          <a:p>
            <a:r>
              <a:rPr lang="zh-CN" altLang="en-US"/>
              <a:t>肠道感觉异常</a:t>
            </a:r>
            <a:endParaRPr lang="zh-CN" altLang="en-US"/>
          </a:p>
        </p:txBody>
      </p:sp>
      <p:sp>
        <p:nvSpPr>
          <p:cNvPr id="1048972"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8974"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功能性肠病患者常常出现肠道感觉异常，如腹痛、腹胀、腹泻和便秘等症状。</a:t>
            </a:r>
            <a:endParaRPr lang="zh-CN" altLang="en-US" sz="2000" spc="150">
              <a:solidFill>
                <a:schemeClr val="tx1">
                  <a:lumMod val="75000"/>
                  <a:lumOff val="25000"/>
                </a:schemeClr>
              </a:solidFill>
              <a:latin typeface="+mn-ea"/>
              <a:sym typeface="+mn-ea"/>
            </a:endParaRPr>
          </a:p>
        </p:txBody>
      </p:sp>
      <p:sp>
        <p:nvSpPr>
          <p:cNvPr id="1048976"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8978"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8980"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肠道感觉异常可能与肠道神经系统的异常有关，导致肠道对刺激的敏感性增加。</a:t>
            </a:r>
            <a:endParaRPr lang="zh-CN" altLang="en-US" sz="2000" spc="150">
              <a:solidFill>
                <a:schemeClr val="tx1">
                  <a:lumMod val="75000"/>
                  <a:lumOff val="25000"/>
                </a:schemeClr>
              </a:solidFill>
              <a:latin typeface="+mn-ea"/>
              <a:sym typeface="+mn-ea"/>
            </a:endParaRPr>
          </a:p>
        </p:txBody>
      </p:sp>
      <p:sp>
        <p:nvSpPr>
          <p:cNvPr id="1048982"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8984"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8986"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肠道感觉异常也可能是功能性肠病患者心理压力和情绪问题的表现之一。</a:t>
            </a:r>
            <a:endParaRPr lang="zh-CN" altLang="en-US" sz="2000" spc="150">
              <a:solidFill>
                <a:schemeClr val="tx1">
                  <a:lumMod val="75000"/>
                  <a:lumOff val="25000"/>
                </a:schemeClr>
              </a:solidFill>
              <a:latin typeface="+mn-ea"/>
              <a:sym typeface="+mn-ea"/>
            </a:endParaRPr>
          </a:p>
        </p:txBody>
      </p:sp>
      <p:sp>
        <p:nvSpPr>
          <p:cNvPr id="1048988"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8990"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8992"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肠道感觉异常还可能与肠道微生物菌群的失衡有关，影响肠道的正常功能。</a:t>
            </a:r>
            <a:endParaRPr lang="zh-CN" altLang="en-US" sz="2000" spc="150">
              <a:solidFill>
                <a:schemeClr val="tx1">
                  <a:lumMod val="75000"/>
                  <a:lumOff val="25000"/>
                </a:schemeClr>
              </a:solidFill>
              <a:latin typeface="+mn-ea"/>
              <a:sym typeface="+mn-ea"/>
            </a:endParaRPr>
          </a:p>
        </p:txBody>
      </p:sp>
      <p:sp>
        <p:nvSpPr>
          <p:cNvPr id="1048994"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34" name="标题 1"/>
          <p:cNvSpPr>
            <a:spLocks noGrp="1"/>
          </p:cNvSpPr>
          <p:nvPr>
            <p:ph type="title" idx="2"/>
          </p:nvPr>
        </p:nvSpPr>
        <p:spPr/>
        <p:txBody>
          <a:bodyPr/>
          <a:lstStyle/>
          <a:p>
            <a:r>
              <a:rPr lang="zh-CN" altLang="en-US"/>
              <a:t>肠道分泌异常</a:t>
            </a:r>
            <a:endParaRPr lang="zh-CN" altLang="en-US"/>
          </a:p>
        </p:txBody>
      </p:sp>
      <p:sp>
        <p:nvSpPr>
          <p:cNvPr id="1049036"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38"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40"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charset="-122"/>
                <a:sym typeface="Arial" pitchFamily="34" charset="0"/>
              </a:rPr>
              <a:t>肠道分泌异常是功能性肠病的一个常见原因，导致肠道黏膜受损，影响肠道的正常功能。</a:t>
            </a:r>
            <a:endParaRPr lang="zh-CN" altLang="en-US" sz="1400" spc="150">
              <a:solidFill>
                <a:schemeClr val="dk1">
                  <a:lumMod val="80000"/>
                  <a:lumOff val="20000"/>
                </a:schemeClr>
              </a:solidFill>
              <a:latin typeface="+mn-ea"/>
              <a:cs typeface="微软雅黑" panose="020b0503020204020204" charset="-122"/>
              <a:sym typeface="Arial" pitchFamily="34" charset="0"/>
            </a:endParaRPr>
          </a:p>
        </p:txBody>
      </p:sp>
      <p:sp>
        <p:nvSpPr>
          <p:cNvPr id="1049042"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44"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46"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charset="-122"/>
                <a:sym typeface="Arial" pitchFamily="34" charset="0"/>
              </a:rPr>
              <a:t>肠道分泌异常可能与肠道神经调节异常、肠道免疫功能紊乱等因素有关。</a:t>
            </a:r>
            <a:endParaRPr lang="zh-CN" altLang="en-US" sz="1400" spc="150">
              <a:solidFill>
                <a:schemeClr val="dk1">
                  <a:lumMod val="80000"/>
                  <a:lumOff val="20000"/>
                </a:schemeClr>
              </a:solidFill>
              <a:latin typeface="+mn-ea"/>
              <a:cs typeface="微软雅黑" panose="020b0503020204020204" charset="-122"/>
              <a:sym typeface="Arial" pitchFamily="34" charset="0"/>
            </a:endParaRPr>
          </a:p>
        </p:txBody>
      </p:sp>
      <p:sp>
        <p:nvSpPr>
          <p:cNvPr id="1049048"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50"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52"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charset="-122"/>
                <a:sym typeface="Arial" pitchFamily="34" charset="0"/>
              </a:rPr>
              <a:t>肠道分泌异常可能导致肠道黏膜受损，引起肠道炎症、肠道感染等并发症。</a:t>
            </a:r>
            <a:endParaRPr lang="zh-CN" altLang="en-US" sz="1400" spc="150">
              <a:solidFill>
                <a:schemeClr val="dk1">
                  <a:lumMod val="80000"/>
                  <a:lumOff val="20000"/>
                </a:schemeClr>
              </a:solidFill>
              <a:latin typeface="+mn-ea"/>
              <a:cs typeface="微软雅黑" panose="020b0503020204020204" charset="-122"/>
              <a:sym typeface="Arial" pitchFamily="34" charset="0"/>
            </a:endParaRPr>
          </a:p>
        </p:txBody>
      </p:sp>
      <p:sp>
        <p:nvSpPr>
          <p:cNvPr id="1049054"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56"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58" name="TextBox 2"/>
          <p:cNvSpPr txBox="1"/>
          <p:nvPr>
            <p:custDataLst>
              <p:tags r:id="rId13"/>
            </p:custDataLst>
          </p:nvPr>
        </p:nvSpPr>
        <p:spPr>
          <a:xfrm>
            <a:off x="9144465" y="3137508"/>
            <a:ext cx="2278952" cy="1840235"/>
          </a:xfrm>
          <a:prstGeom prst="rect">
            <a:avLst/>
          </a:prstGeom>
          <a:noFill/>
        </p:spPr>
        <p:txBody>
          <a:bodyPr wrap="square" rtlCol="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针对肠道分泌异常的治疗，需要综合考虑病因、病情等因素，采取合适的治疗方法，如药物治疗、饮食调理等。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98" name="标题 1"/>
          <p:cNvSpPr>
            <a:spLocks noGrp="1"/>
          </p:cNvSpPr>
          <p:nvPr>
            <p:ph type="title" idx="2"/>
          </p:nvPr>
        </p:nvSpPr>
        <p:spPr/>
        <p:txBody>
          <a:bodyPr/>
          <a:lstStyle/>
          <a:p>
            <a:r>
              <a:rPr lang="zh-CN" altLang="en-US"/>
              <a:t>肠道炎症反应</a:t>
            </a:r>
            <a:endParaRPr lang="zh-CN" altLang="en-US"/>
          </a:p>
        </p:txBody>
      </p:sp>
      <p:sp>
        <p:nvSpPr>
          <p:cNvPr id="1049100"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02"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04"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肠道炎症反应是功能性肠病的一个常见原因，会导致肠道黏膜受损，影响肠道的正常功能。</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
        <p:nvSpPr>
          <p:cNvPr id="1049106"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08"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10"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肠道炎症反应可能是由于感染、免疫系统异常、过敏反应等多种因素引起的。</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
        <p:nvSpPr>
          <p:cNvPr id="1049112"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14"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16"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肠道炎症反应可能导致腹痛、腹泻、便秘等症状，影响患者的日常生活和工作。</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
        <p:nvSpPr>
          <p:cNvPr id="1049118"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20"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22" name="TextBox 2"/>
          <p:cNvSpPr txBox="1"/>
          <p:nvPr>
            <p:custDataLst>
              <p:tags r:id="rId13"/>
            </p:custDataLst>
          </p:nvPr>
        </p:nvSpPr>
        <p:spPr>
          <a:xfrm>
            <a:off x="9144465" y="3137508"/>
            <a:ext cx="2278952" cy="1840235"/>
          </a:xfrm>
          <a:prstGeom prst="rect">
            <a:avLst/>
          </a:prstGeom>
          <a:noFill/>
        </p:spPr>
        <p:txBody>
          <a:bodyPr wrap="square"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针对肠道炎症反应的治疗，通常采用抗炎药物、免疫调节药物等方法，以缓解症状并预防并发症的发生。</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62" name="标题 3"/>
          <p:cNvSpPr>
            <a:spLocks noGrp="1"/>
          </p:cNvSpPr>
          <p:nvPr>
            <p:ph type="title" idx="4"/>
            <p:custDataLst>
              <p:tags r:id="rId2"/>
            </p:custDataLst>
          </p:nvPr>
        </p:nvSpPr>
        <p:spPr/>
        <p:txBody>
          <a:bodyPr/>
          <a:lstStyle/>
          <a:p>
            <a:r>
              <a:rPr lang="zh-CN" altLang="en-US"/>
              <a:t>功能性肠病的危险因素</a:t>
            </a:r>
            <a:endParaRPr lang="zh-CN" altLang="en-US"/>
          </a:p>
        </p:txBody>
      </p:sp>
      <p:sp>
        <p:nvSpPr>
          <p:cNvPr id="1049164" name="文本占位符 8"/>
          <p:cNvSpPr>
            <a:spLocks noGrp="1"/>
          </p:cNvSpPr>
          <p:nvPr>
            <p:ph type="body" idx="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08" name="标题 1"/>
          <p:cNvSpPr>
            <a:spLocks noGrp="1"/>
          </p:cNvSpPr>
          <p:nvPr>
            <p:ph type="title" idx="2"/>
          </p:nvPr>
        </p:nvSpPr>
        <p:spPr/>
        <p:txBody>
          <a:bodyPr/>
          <a:lstStyle/>
          <a:p>
            <a:r>
              <a:rPr lang="zh-CN" altLang="en-US"/>
              <a:t>年龄</a:t>
            </a:r>
            <a:endParaRPr lang="zh-CN" altLang="en-US"/>
          </a:p>
        </p:txBody>
      </p:sp>
      <p:sp>
        <p:nvSpPr>
          <p:cNvPr id="104921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1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1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1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老年人群：功能性肠病在老年人群中更为常见，可能与身体机能下降、慢性疾病等多种因素有关</a:t>
            </a:r>
            <a:endParaRPr lang="en-US" altLang="zh-CN">
              <a:solidFill>
                <a:schemeClr val="dk1">
                  <a:lumMod val="80000"/>
                  <a:lumOff val="20000"/>
                </a:schemeClr>
              </a:solidFill>
              <a:latin typeface="+mn-ea"/>
              <a:sym typeface="+mn-ea"/>
            </a:endParaRPr>
          </a:p>
        </p:txBody>
      </p:sp>
      <p:sp>
        <p:nvSpPr>
          <p:cNvPr id="104921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2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2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2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年龄增长：随着年龄的增长，功能性肠病的发病率逐渐升高</a:t>
            </a:r>
            <a:endParaRPr lang="zh-CN" altLang="en-US" sz="1600">
              <a:solidFill>
                <a:schemeClr val="dk1">
                  <a:lumMod val="80000"/>
                  <a:lumOff val="20000"/>
                </a:schemeClr>
              </a:solidFill>
              <a:latin typeface="+mn-ea"/>
              <a:sym typeface="+mn-ea"/>
            </a:endParaRPr>
          </a:p>
        </p:txBody>
      </p:sp>
      <p:sp>
        <p:nvSpPr>
          <p:cNvPr id="104922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2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3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3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儿童期经历：儿童期经历过心理创伤或忽视的人成年后更容易患功能性肠病</a:t>
            </a:r>
            <a:endParaRPr lang="zh-CN" altLang="en-US" sz="1600">
              <a:solidFill>
                <a:schemeClr val="dk1">
                  <a:lumMod val="80000"/>
                  <a:lumOff val="20000"/>
                </a:schemeClr>
              </a:solidFill>
              <a:latin typeface="+mn-ea"/>
              <a:sym typeface="+mn-ea"/>
            </a:endParaRPr>
          </a:p>
        </p:txBody>
      </p:sp>
      <p:sp>
        <p:nvSpPr>
          <p:cNvPr id="104923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3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3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4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青春期：青春期是功能性肠病发病的高峰期，可能与内分泌变化、情绪波动等多种因素相关</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80" name="标题 1"/>
          <p:cNvSpPr>
            <a:spLocks noGrp="1"/>
          </p:cNvSpPr>
          <p:nvPr>
            <p:ph type="title" idx="2"/>
          </p:nvPr>
        </p:nvSpPr>
        <p:spPr/>
        <p:txBody>
          <a:bodyPr/>
          <a:lstStyle/>
          <a:p>
            <a:r>
              <a:rPr lang="zh-CN" altLang="en-US"/>
              <a:t>性别</a:t>
            </a:r>
            <a:endParaRPr lang="zh-CN" altLang="en-US"/>
          </a:p>
        </p:txBody>
      </p:sp>
      <p:sp>
        <p:nvSpPr>
          <p:cNvPr id="1049282"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284"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男性比女性更容易患功能性肠病</a:t>
            </a:r>
            <a:endParaRPr lang="zh-CN" altLang="en-US" sz="2000" spc="150">
              <a:solidFill>
                <a:schemeClr val="tx1">
                  <a:lumMod val="75000"/>
                  <a:lumOff val="25000"/>
                </a:schemeClr>
              </a:solidFill>
              <a:latin typeface="+mn-ea"/>
              <a:sym typeface="+mn-ea"/>
            </a:endParaRPr>
          </a:p>
        </p:txBody>
      </p:sp>
      <p:sp>
        <p:nvSpPr>
          <p:cNvPr id="1049286"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288"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290"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女性在更年期后患病风险增加</a:t>
            </a:r>
            <a:endParaRPr lang="zh-CN" altLang="en-US" sz="2000" spc="150">
              <a:solidFill>
                <a:schemeClr val="tx1">
                  <a:lumMod val="75000"/>
                  <a:lumOff val="25000"/>
                </a:schemeClr>
              </a:solidFill>
              <a:latin typeface="+mn-ea"/>
              <a:sym typeface="+mn-ea"/>
            </a:endParaRPr>
          </a:p>
        </p:txBody>
      </p:sp>
      <p:sp>
        <p:nvSpPr>
          <p:cNvPr id="1049292"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294"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296"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男性和女性的患病风险可能与荷尔蒙水平有关</a:t>
            </a:r>
            <a:endParaRPr lang="zh-CN" altLang="en-US" sz="2000" spc="150">
              <a:solidFill>
                <a:schemeClr val="tx1">
                  <a:lumMod val="75000"/>
                  <a:lumOff val="25000"/>
                </a:schemeClr>
              </a:solidFill>
              <a:latin typeface="+mn-ea"/>
              <a:sym typeface="+mn-ea"/>
            </a:endParaRPr>
          </a:p>
        </p:txBody>
      </p:sp>
      <p:sp>
        <p:nvSpPr>
          <p:cNvPr id="1049298"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300"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302"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性别差异可能与生理、心理和社会因素有关</a:t>
            </a:r>
            <a:endParaRPr lang="zh-CN" altLang="en-US" sz="2000" spc="150">
              <a:solidFill>
                <a:schemeClr val="tx1">
                  <a:lumMod val="75000"/>
                  <a:lumOff val="25000"/>
                </a:schemeClr>
              </a:solidFill>
              <a:latin typeface="+mn-ea"/>
              <a:sym typeface="+mn-ea"/>
            </a:endParaRPr>
          </a:p>
        </p:txBody>
      </p:sp>
      <p:sp>
        <p:nvSpPr>
          <p:cNvPr id="1049304"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https://d.book118.com/878111077047006027</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 文档标题内容"/>
  <p:tag name="KSO_WM_UNIT_TYPE" val="a"/>
  <p:tag name="KSO_WM_UNIT_VALUE" val="18"/>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2*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3*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6.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5*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添加文本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添加文本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6*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7*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8*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9*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感谢您的观看"/>
  <p:tag name="KSO_WM_UNIT_TYPE" val="a"/>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a*1"/>
  <p:tag name="KSO_WM_UNIT_INDEX" val="1"/>
  <p:tag name="KSO_WM_UNIT_ISCONTENTSTITLE" val="0"/>
  <p:tag name="KSO_WM_UNIT_ISNUMDGMTITLE" val="0"/>
  <p:tag name="KSO_WM_UNIT_LAYERLEVEL" val="1"/>
  <p:tag name="KSO_WM_UNIT_NOCLEAR" val="0"/>
  <p:tag name="KSO_WM_UNIT_PRESET_TEXT" val="单击此处添加 文档标题内容"/>
  <p:tag name="KSO_WM_UNIT_TYPE" val="a"/>
  <p:tag name="KSO_WM_UNIT_VALUE" val="18"/>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custom20230915_1*f*1"/>
  <p:tag name="KSO_WM_UNIT_INDEX" val="1"/>
  <p:tag name="KSO_WM_UNIT_LAYERLEVEL" val="1"/>
  <p:tag name="KSO_WM_UNIT_NOCLEAR" val="0"/>
  <p:tag name="KSO_WM_UNIT_PRESET_TEXT" val="汇报人：WPS"/>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08.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3*l_h_i*1_1_2"/>
  <p:tag name="KSO_WM_UNIT_INDEX" val="1_1_2"/>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3*l_h_i*1_1_1"/>
  <p:tag name="KSO_WM_UNIT_INDEX" val="1_1_1"/>
  <p:tag name="KSO_WM_UNIT_LAYERLEVEL" val="1_1_1"/>
  <p:tag name="KSO_WM_UNIT_PRESET_TEXT" val="01"/>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3*l_h_a*1_1_1"/>
  <p:tag name="KSO_WM_UNIT_INDEX" val="1_1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3*l_h_i*1_2_2"/>
  <p:tag name="KSO_WM_UNIT_INDEX" val="1_2_2"/>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3*l_h_i*1_2_1"/>
  <p:tag name="KSO_WM_UNIT_INDEX" val="1_2_1"/>
  <p:tag name="KSO_WM_UNIT_LAYERLEVEL" val="1_1_1"/>
  <p:tag name="KSO_WM_UNIT_PRESET_TEXT" val="02"/>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3*l_h_a*1_2_1"/>
  <p:tag name="KSO_WM_UNIT_INDEX" val="1_2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3*l_h_i*1_3_2"/>
  <p:tag name="KSO_WM_UNIT_INDEX" val="1_3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3*l_h_i*1_3_1"/>
  <p:tag name="KSO_WM_UNIT_INDEX" val="1_3_1"/>
  <p:tag name="KSO_WM_UNIT_LAYERLEVEL" val="1_1_1"/>
  <p:tag name="KSO_WM_UNIT_PRESET_TEXT" val="03"/>
  <p:tag name="KSO_WM_UNIT_SUBTYPE" val="d"/>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3*l_h_a*1_3_1"/>
  <p:tag name="KSO_WM_UNIT_INDEX" val="1_3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9.xml><?xml version="1.0" encoding="utf-8"?>
<p:tagLst xmlns:p="http://schemas.openxmlformats.org/presentationml/2006/main">
  <p:tag name="KSO_WM_BEAUTIFY_FLAG" val="#wm#"/>
  <p:tag name="KSO_WM_DIAGRAM_GROUP_CODE" val="l1-1"/>
  <p:tag name="KSO_WM_SLIDE_DIAGTYPE" val="l"/>
  <p:tag name="KSO_WM_SLIDE_ID" val="custom20230915_3"/>
  <p:tag name="KSO_WM_SLIDE_INDEX" val="3"/>
  <p:tag name="KSO_WM_SLIDE_ITEM_CNT" val="3"/>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122.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2"/>
  <p:tag name="KSO_WM_UNIT_TEXT_FILL_FORE_SCHEMECOLOR_INDEX" val="2"/>
  <p:tag name="KSO_WM_UNIT_TEXT_FILL_FORE_SCHEMECOLOR_INDEX_BRIGHTNESS" val="0"/>
  <p:tag name="KSO_WM_UNIT_TEXT_FILL_TYPE" val="1"/>
  <p:tag name="KSO_WM_UNIT_TYPE" val="e"/>
  <p:tag name="KSO_WM_UNIT_VALUE" val="4"/>
</p:tagLst>
</file>

<file path=ppt/tags/tag165.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9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0">
      <a:dk1>
        <a:srgbClr val="000000"/>
      </a:dk1>
      <a:lt1>
        <a:srgbClr val="FFFFFF"/>
      </a:lt1>
      <a:dk2>
        <a:srgbClr val="233D31"/>
      </a:dk2>
      <a:lt2>
        <a:srgbClr val="FFFCF2"/>
      </a:lt2>
      <a:accent1>
        <a:srgbClr val="305242"/>
      </a:accent1>
      <a:accent2>
        <a:srgbClr val="526435"/>
      </a:accent2>
      <a:accent3>
        <a:srgbClr val="747628"/>
      </a:accent3>
      <a:accent4>
        <a:srgbClr val="97881A"/>
      </a:accent4>
      <a:accent5>
        <a:srgbClr val="B99A0D"/>
      </a:accent5>
      <a:accent6>
        <a:srgbClr val="DBAC00"/>
      </a:accent6>
      <a:hlink>
        <a:srgbClr val="0563C1"/>
      </a:hlink>
      <a:folHlink>
        <a:srgbClr val="954F72"/>
      </a:folHlink>
    </a:clrScheme>
    <a:fontScheme name="稻壳儿-常规宋体05">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prstDash val="solid"/>
        </a:ln>
      </a:spPr>
      <a:bodyPr anchor="ctr" rtlCol="0" wrap="square">
        <a:noAutofit/>
      </a:bodyP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11</vt:i4>
      </vt:variant>
    </vt:vector>
  </HeadingPairs>
  <TitlesOfParts>
    <vt:vector baseType="lpstr" size="18">
      <vt:lpstr>Arial</vt:lpstr>
      <vt:lpstr>Calibri</vt:lpstr>
      <vt:lpstr>微软雅黑</vt:lpstr>
      <vt:lpstr>Wingdings</vt:lpstr>
      <vt:lpstr>仿宋</vt:lpstr>
      <vt:lpstr>Calibri Light</vt:lpstr>
      <vt:lpstr>Office Theme</vt:lpstr>
      <vt:lpstr>功能性肠病的原因和危险因素</vt:lpstr>
      <vt:lpstr>目录</vt:lpstr>
      <vt:lpstr>功能性肠病的常见原因</vt:lpstr>
      <vt:lpstr>肠道运动异常</vt:lpstr>
      <vt:lpstr>肠道感觉异常</vt:lpstr>
      <vt:lpstr>肠道分泌异常</vt:lpstr>
      <vt:lpstr>肠道炎症反应</vt:lpstr>
      <vt:lpstr>功能性肠病的危险因素</vt:lpstr>
      <vt:lpstr>年龄</vt:lpstr>
      <vt:lpstr>性别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2024-09-05T04:37:05.107</cp:lastPrinted>
  <dcterms:created xsi:type="dcterms:W3CDTF">2024-09-04T20:37:05Z</dcterms:created>
  <dcterms:modified xsi:type="dcterms:W3CDTF">2024-09-04T20:37:07Z</dcterms:modified>
</cp:coreProperties>
</file>