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680881-CA5B-4863-90F7-7FF219E48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25D35-F179-460F-B239-2C8225495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C6A13C-C587-4AC2-91C6-E3A8D25BD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1B3138-7113-4BFC-A5DF-84E2C4CFC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3C07A-6C9A-4BFC-9AC0-21D5109116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64067A-6146-490A-8AEE-C1A7B9E73A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DCEF8F-088C-4CC9-8C62-677036FDCC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CE74D-599E-4EB1-A548-F14FD20C5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26FF2C-F14B-40A4-8D24-98D6C7B65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99786-4FB3-4725-8D24-E884160DC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5AA2E-A38D-4059-9CBC-6AC7B7262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12054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我院在职护士培训现状及设想论文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我院在职护士培训现状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国内外在职护士培训比较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我院在职护士培训存在的问题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我院在职护士培训设想与建议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提高护士专业水平</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随着医疗技术的不断发展和医疗需求的提高，对护士的专业素质要求也越来越高。因此，通过培训提高护士的专业水平，是我院在职护士培训的首要目的。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适应医疗改革需要</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当前，我国医疗改革不断深入，对护理服务的质量和效率提出了更高的要求。加强护士培训，有助于适应医疗改革的需要，提高我院护理服务的整体水平。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促进护士个人发展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护士作为医疗团队的重要成员，其个人发展对于提高团队整体素质和医疗服务质量具有重要意义。通过培训，可以促进护士不断更新知识、提高技能，实现个人职业发展。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了解培训现状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通过对在职护士培训现状的调查和分析，可以了解当前培训工作的优点和不足，为改进和完善培训体系提供依据。</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8" name="Picture 8"/>
          <p:cNvPicPr>
            <a:picLocks noChangeAspect="1"/>
          </p:cNvPicPr>
          <p:nvPr/>
        </p:nvPicPr>
        <p:blipFill>
          <a:blip r:embed="rId2">
            <a:alphaModFix/>
          </a:blip>
          <a:srcRect l="13375" r="13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探索有效培训模式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针对现有培训体系中存在的问题，可以探索更加有效的培训模式和方法，提高培训效果和质量。</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推动护理事业发展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改进和完善在职护士培训体系，有助于提高护士队伍的整体素质和服务水平，推动护理事业的发展。同时，也为其他医疗机构开展在职护士培训提供借鉴和参考。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论文研究的意义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我院在职护士培训现状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系统性培训计划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我院已建立了一套完整的在职护士培训计划，包括新入职护士培训、专业技能提升培训、管理能力培训等，确保护士在不同职业发展阶段都能获得相应的培训支持。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理论与实践相结合的课程设置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培训课程既注重理论知识的传授，也强调实践技能的培养。通过案例分析、模拟演练等方式，提高护士解决实际问题的能力。</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培训计划和课程设置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我院采用线上和线下相结合的培训方式，包括集中授课、小组讨论、实践操作等，以满足护士不同的学习需求和时间安排。</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多样化培训方式</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在教学过程中，注重引导护士主动参与和互动，通过提问、讨论等方式激发护士的学习兴趣和思考能力。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互动式教学方法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培训方式和教学方法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我院拥有完善的培训设施和设备，如模拟病房、护理技能实训室等，为护士提供实践操作的场所和条件。</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我院聘请了一批具有丰富临床经验和教学经验的护理专家作为培训师，确保培训内容的专业性和实用性。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培训资源和师资力量</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专业的师资队伍</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丰富的培训资源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科学的评估体系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我院建立了科学的培训效果评估体系，通过考试、实践操作考核、满意度调查等方式对护士的培训效果进行全面评估。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及时反馈与改进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针对评估结果，及时向护士和培训师反馈，并针对存在的问题进行改进和优化，不断提高培训质量和效果。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培训效果评估与反馈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国内外在职护士培训比较</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 b="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国外在职护士培训概述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国外在职护士培训体系相对成熟，包括岗前培训、在职教育和继续教育等多个阶段，确保护士能够不断更新知识和技能。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培训内容注重实践性和综合性，强调护士在临床实践中的能力和素质培养，如沟通技巧、团队协作、应急处理等。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采用多种培训方式，如在线学习、模拟训练、临床实践等，使护士能够灵活选择适合自己的学习方式和时间。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培训内容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国内培训内容相对单一，主要集中在专业知识和技能培训上，而国外培训内容更加全面，包括护理理论、实践技能、人文素养等多个方面。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培训理念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国内培训注重知识传授和技能培养，而国外培训更强调护士的综合素质和职业发展。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培训方式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国内培训方式相对传统，以课堂教学和临床实践为主，而国外培训方式更加多样化，包括在线学习、模拟训练、小组讨论等。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6" r="1662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国内外在职护士培训比较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从单一的知识和技能培训向综合素质和职业发展转变，注重护士的全面发展和个性化需求。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转变培训理念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在现有培训内容的基础上，增加人文素养、沟通技巧、团队协作等方面的培训，提高护士的综合素质。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完善培训内容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引入在线学习、模拟训练等多样化的培训方式，提高培训的灵活性和实效性。同时，加强临床实践环节，提高护士的实际操作能力。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创新培训方式</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借鉴与启示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https://d.book118.com/878112054045006036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2024-09-15T14:15:15.347</cp:lastPrinted>
  <dcterms:created xsi:type="dcterms:W3CDTF">2024-09-15T06:15:15Z</dcterms:created>
  <dcterms:modified xsi:type="dcterms:W3CDTF">2024-09-15T06:15:17Z</dcterms:modified>
</cp:coreProperties>
</file>