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A0ABE-0DC9-4063-8243-726A680E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4A6C0-AC35-4B5B-ACA0-9373B0EB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7A1F3-3021-4AD4-9184-B8B6A255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25C73-E461-4F88-A765-45EFDCBE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BDBF6-D201-4A2C-8ECB-76FFD7B1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3D1F2-68E9-40FC-8D94-57F49A99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F1C52-9C6D-4D9A-8C7C-648EE74B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C6D5C-A2C9-4F95-B74E-2D33554B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A23FC-2678-433E-B33C-3C395450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1365-ACB3-4AE0-97E4-79A7FE60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F42F-E545-4FCB-934F-C05F2C82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4031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静脉治疗知识的新理念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静脉治疗的历史与现状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新理念在静脉治疗中的应用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新理念静脉治疗的实践案例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新理念静脉治疗的未来展望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静脉治疗的历史与现状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古代静脉治疗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古代文明时期，人们开始使用草药和体液疗法来治疗疾病，其中涉及静脉注射的方法。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现代静脉治疗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随着医学技术的进步，现代静脉治疗逐渐发展起来，成为一种重要的治疗手段。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静脉治疗技术的创新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近年来，随着医疗技术的不断进步，静脉治疗技术也在不断创新和发展。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静脉治疗的优缺点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静脉治疗具有起效快、剂量准确等优点，但也存在一定的风险，如感染、过敏反应等。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随着医疗技术的进步，静脉治疗的发展趋势是更加安全、高效和便捷。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静脉治疗的应用范围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静脉治疗广泛应用于临床，包括输液、输血、药物治疗等。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静脉治疗过程中存在一些安全风险，如空气栓塞、感染等，需要采取有效的预防措施。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由于静脉治疗涉及到药物的使用，因此需要严格遵守医疗规范和操作规程，确保治疗的有效性和安全性。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静脉治疗的规范性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静脉治疗需要耗费大量的医疗资源和成本，需要合理配置和使用资源，提高治疗的效益和效率。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新理念在静脉治疗中的应用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根据患者的个体差异，制定个性化的治疗方案，以满足患者的特殊需求。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个性化治疗理念强调关注患者的独特性，包括基因、环境和生活方式等因素。通过对患者的全面评估，医生可以制定出最适合患者的治疗方案，提高治疗效果并降低副作用。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利用先进的医疗技术和精准的诊断方法，对疾病进行精确分类和个性化治疗。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精准医疗基于基因组学、蛋白质组学和大数据分析等技术，对疾病进行精确诊断和分类。通过精准识别疾病的病因和病理生理过程，医生可以制定出更加精确和有效的治疗方案，提高治愈率并减少不必要的治疗。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尊重患者的意愿和选择，让患者在治疗方案的选择和决策过程中发挥积极作用。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决策的理念强调医患之间的沟通和合作，尊重患者的自主权和选择权。医生应向患者充分解释治疗方案的风险和益处，以便患者做出明智的决策。同时，患者也可以积极提供自己的意见和需求，与医生共同制定最佳的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患者参与决策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https://d.book118.com/878114031000006025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2024-09-01T09:13:25.333</cp:lastPrinted>
  <dcterms:created xsi:type="dcterms:W3CDTF">2024-09-01T01:13:25Z</dcterms:created>
  <dcterms:modified xsi:type="dcterms:W3CDTF">2024-09-01T01:13:27Z</dcterms:modified>
</cp:coreProperties>
</file>