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BC328-C08F-4ED5-9335-681D17466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ECCF4-D3E2-4BBE-83E4-0C7E2272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E5C76-B930-4666-BBF5-7026ECF79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C4865-7E3A-446D-A5D8-948F5532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1EF30E-AA01-4B13-957E-4C2D19CB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767D9-12A8-43B5-A378-EC4BF8B9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A0040-6D67-4D3D-B02C-70BD7D2CE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C21B4-08CA-404A-AAA5-5F81DEE7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FA5B4-8F79-4F1E-951A-BDCDC142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5CAC1-E3B5-4CCF-A411-520538B3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1FB93-4F11-4DFE-8BA0-83411A0C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151350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设备劣化与倾向管理课件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设备倾向管理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设备劣化评估与决策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设备劣化是指设备在使用过程中，由于磨损、腐蚀、疲劳、老化等原因，导致设备性能下降、精度丧失、故障率增加的现象。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根据劣化的原因和表现形式，设备劣化可以分为磨损劣化、腐蚀劣化、疲劳劣化和老化劣化等类型。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设备劣化的分类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设备劣化的定义与分类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设备在运行过程中，由于零部件的磨损、疲劳或老化，导致设备的输出参数、效率等性能指标下降。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性能下降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设备的精度是保证产品质量和生产稳定性的关键因素，设备劣化会导致精度丧失，如定位精度、重复精度等。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精度丧失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随着设备劣化的加剧，设备的故障率会逐渐增加，影响生产计划的顺利进行，增加维修成本和生产成本。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故障率增加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设备劣化的表现形式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随着设备劣化的加剧，维修频率和维修难度会增加，导致维修成本增加。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设备劣化会影响产品的加工质量和性能，导致产品质量下降，影响企业声誉和市场竞争力。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设备劣化会导致性能下降、精度丧失和故障率增加，从而影响生产效率，降低生产效益。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设备劣化可能引发设备故障和生产安全事故，增加安全风险和事故成本。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产品质量下降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生产效率降低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安全风险增加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维修成本增加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设备劣化的影响与后果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设备倾向管理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倾向管理的概念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倾向管理是指通过对设备劣化趋势的监测和分析，预测设备故障发生的可能性，并采取相应的措施进行预防和维护，以降低设备故障对生产的影响。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倾向管理的意义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通过倾向管理，企业可以提前发现设备的潜在问题，及时采取措施进行维护和修复，避免设备故障对生产造成的影响，提高设备的可靠性和稳定性，延长设备使用寿命，降低维修成本。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倾向管理的概念与意义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采集设备的运行数据，包括温度、压力、振动等参数，以及设备的运行状态和历史维修记录等信息。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对倾向管理的实施效果进行评估，总结经验教训，持续改进管理流程。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对采集的数据进行统计分析，识别设备的劣化趋势和潜在故障模式。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根据数据分析结果，预测设备故障发生的可能性，制定相应的预防和维护计划。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根据预防和维护计划，采取相应的措施进行设备维修和保养，确保设备正常运行。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倾向管理的实施流程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数据采集工具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采用传感器、数据采集模块等工具，实现设备运行数据的实时采集和传输。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预防性维护策略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制定预防性维护计划和标准操作程序，确保设备得到及时维护和保养。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采用统计分析软件、故障诊断软件等工具，对采集的数据进行统计分析、故障模式识别和预测。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经验总结与持续改进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通过对倾向管理实践经验的总结和持续改进，不断提高倾向管理的效果和水平。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倾向管理的工具与方法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设备劣化预防与控制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https://d.book118.com/878115135052006024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2024-08-31T11:51:07.290</cp:lastPrinted>
  <dcterms:created xsi:type="dcterms:W3CDTF">2024-08-31T03:51:07Z</dcterms:created>
  <dcterms:modified xsi:type="dcterms:W3CDTF">2024-08-31T03:51:09Z</dcterms:modified>
</cp:coreProperties>
</file>