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4CF9F3C-BD5B-438F-9343-EDA1C35DBD1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2FA01-0F52-4008-B837-89AB76570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B1BBE-F30B-4F98-A89D-1F7C34E60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295C7-F385-4B73-8F05-329FEB2AC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EA364-AAF6-4471-86E9-B77118273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8D85C-527E-4813-8DCB-E719AC630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111CD-6F25-43A5-B7BB-F8DD7FC48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18CC73-475D-433E-8261-A8D203C2E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D2BE1-DB2A-4CBF-BE47-858E359B7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E39C5-BAE7-4A7D-A58B-B361BEB86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FA090-680B-4A74-84DD-F3CB943F2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7F743-25F6-4F38-BFF5-043450AA4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21D4A40-A807-472B-863C-D8F0FA99DE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BAAD031-B75E-45D7-A839-DF544C89CCF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1610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礼仪培训对员工的职业拓展能力的提升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礼仪培训的实施方式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礼仪培训的评估与反馈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礼仪培训对员工的职业拓展能力的提升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礼仪培训在现代职场中扮演着重要的角色，不仅可以提升员工的形象和自信心，还可以增强团队合作和沟通技巧。本次培训旨在探讨礼仪培训对员工职业拓展能力的提升效果。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学习正确的社交礼仪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培养良好的仪容仪表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提升沟通技巧和表达能力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增强团队合作意识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提升谈判技巧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职业晋升机会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更加专业的形象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增强员工自信心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树立良好的形象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提高专业形象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如何进行礼仪培训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根据员工需求定制培训内容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通过实践提高员工技能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根据反馈调整培训方案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反馈和调整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现代企业对礼仪培训的重视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现代企业越来越重视员工的综合素质，而礼仪培训正是提升员工综合素质的重要手段之一。通过不断的培训，员工将更加专业、自信，提升职业竞争力，为企业的发展贡献力量。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提升企业形象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礼仪培训是提升企业整体形象的重要方式。通过专业的礼仪表现，可以树立良好的企业品牌形象，给客户留下深刻的好印象，从而提升企业在市场中的竞争力。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加强团队合作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学会尊重他人，增强团队合作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通过倾听他人意见，促进团队合作精神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良好的礼仪带来更好的团队凝聚力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学习有效的言语表达技巧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有效言语表达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提升非言语表达能力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非言语表达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良好的沟通技巧促进良好的人际互动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提升自信心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通过礼仪培训树立自信心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自信的员工更能充分发挥职业潜力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发挥职业潜力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自信的员工更容易赢得尊重与信任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展现实力与魅力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展现专业形象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得体着装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细节把控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发型妆容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仪容整齐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整洁外表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得体举止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文明用餐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电话礼仪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清晰表达自己意见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避免冲突言辞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姿势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保持自信姿态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展现大方仪态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眼神交流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眼神交流自信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传递正能量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聆听对方意见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团队合作是礼仪培训的重要内容，员工需要学习如何尊重他人、协作他人。良好的团队合作是工作中不可或缺的重要素质，能够提高整个团队的工作效率和凝聚力。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https://d.book118.com/878116104010006050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礼仪培训对员工的职业拓展能力的提升</vt:lpstr>
      <vt:lpstr>目录</vt:lpstr>
      <vt:lpstr>第一章 简介</vt:lpstr>
      <vt:lpstr> </vt:lpstr>
      <vt:lpstr>什么是礼仪培训</vt:lpstr>
      <vt:lpstr>礼仪培训的重要性</vt:lpstr>
      <vt:lpstr>礼仪培训效果</vt:lpstr>
      <vt:lpstr>如何进行礼仪培训</vt:lpstr>
      <vt:lpstr>现代企业对礼仪培训的重视</vt:lpstr>
      <vt:lpstr>第2章 礼仪培训的重要性</vt:lpstr>
      <vt:lpstr> </vt:lpstr>
      <vt:lpstr>加强团队合作</vt:lpstr>
      <vt:lpstr>提升沟通技巧</vt:lpstr>
      <vt:lpstr>提升自信心</vt:lpstr>
      <vt:lpstr>第3章 礼仪培训的内容</vt:lpstr>
      <vt:lpstr>仪容仪表</vt:lpstr>
      <vt:lpstr>礼仪技巧</vt:lpstr>
      <vt:lpstr>沟通技巧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2024-09-29T14:29:58.588</cp:lastPrinted>
  <dcterms:created xsi:type="dcterms:W3CDTF">2024-09-29T06:29:58Z</dcterms:created>
  <dcterms:modified xsi:type="dcterms:W3CDTF">2024-09-29T06:30:00Z</dcterms:modified>
</cp:coreProperties>
</file>