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36BA1C-ED7B-4C39-ACE9-F8910F03C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66738-558E-4CA2-B5B3-DB4563351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F41599-E44F-4E7D-96DA-91A70F52E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811E19-8193-461C-9C41-5BDBFB020D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1E9EF8-448B-43B9-9660-EC23B80E4C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41CC9D-833F-42BD-B0CB-F8C58D17A3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B5D434-30FD-4D1F-9483-D3E2098A3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9802E-726E-4A8B-8C6D-D78712AD83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4CC77-A2D6-410F-AC6C-6D047FDCD7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B71ED1-BDE4-4E61-A12F-9FF75D536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850EB-4EAE-41FC-BB94-AC1A462FB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1701512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竞聘司机演讲稿</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2024-01-01</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个人基本情况介绍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对司机岗位的理解与认识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个人竞聘优势分析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工作计划与承诺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对公司的认识与期望</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结束语与感谢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个人基本情况介绍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30岁，正值壮年，身体健康，能够胜任长时间驾驶工作。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工作经验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大专毕业，接受过系统的交通法规和安全驾驶培训，具备良好的文化素养和学习能力。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从事驾驶工作8年，期间无重大交通事故记录，积累了丰富的驾驶经验和应对突发情况的能力。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年龄、学历与工作经验</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驾驶技能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熟练掌握各种车型的驾驶技巧，包括手动挡和自动挡车辆；熟悉城市道路、高速公路、山区道路等不同路况的驾驶方法；具备良好的夜间驾驶和恶劣天气驾驶能力。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证书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持有C1驾驶证，具备合法上路行驶的资格；通过交通安全培训和考核，获得交通安全文明驾驶人称号。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75" r="25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驾驶技能与证书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性格沉稳、细心、耐心，善于与人沟通，能够处理复杂的交通情况和应对乘客的各种需求。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性格特点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车辆维护和保养有深入了解，能够及时发现并解决问题，确保车辆始终处于良好状态；熟悉本地交通规则和路况，能够选择最佳行驶路线，确保准时准点到达目的地；具备良好的服务意识和团队协作精神，能够为乘客提供舒适、安全的乘车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性格特点与优势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对司机岗位的理解与认识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司机是道路交通的直接参与者，其驾驶技能和安全意识直接关系到乘客和行人的生命安全。</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292" r="132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交通安全保障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作为服务行业的一员，司机的服务态度和专业素养直接影响到乘客的出行体验和公司的形象。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服务质量体现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司机的驾驶技能和路线规划能力直接影响到公司的运输效率和成本。</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工作效率影响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司机岗位的重要性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面对复杂的交通环境和不断变化的道路状况，司机需要时刻保持警惕，具备快速应变的能力。同时，长时间驾驶和不良天气等因素也会对司机的身心造成一定的压力。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随着科技的进步，智能驾驶和新能源汽车等新技术为司机提供了更加便捷和安全的驾驶体验。同时，共享经济和网约车的兴起也为司机提供了更多的就业机会和收入来源。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司机岗位的挑战与机遇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司机必须严格遵守交通法规和公司规章制度，确保行车安全。</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遵守交通规则</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司机需要与调度员、乘客和其他相关人员保持良好的沟通和协作，确保运输任务的顺利完成。</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司机需要具备熟练的驾驶技能、车辆维护知识和基本的应急处理能力。</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专业技能</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司机应具备良好的服务态度和沟通能力，为乘客提供舒适、安全的出行体验。</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服务意识</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司机需要对车辆和乘客的安全负责，时刻保持警惕，确保行车过程中的安全。</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责任心</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司机岗位的职业素养要求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个人竞聘优势分析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083" r="13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无论是小型汽车、中型客车还是大型货车，我都能熟练驾驶，具备在各种复杂道路和恶劣天气条件下的安全驾驶能力。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熟练掌握各种车型的驾驶技巧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我始终牢记交通安全法规，严格遵守各项交通规则，从未发生过任何交通违法行为，确保行车安全。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严格遵守交通规则</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在驾驶过程中遇到突发情况时，我能够迅速作出判断，采取正确的应对措施，保障乘客和车辆的安全。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高效应对突发情况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优秀的驾驶技能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良好的职业素养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文明礼貌的服务态度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我注重个人形象和服务质量，对待乘客文明礼貌，热情周到，始终保持良好的服务态度。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强烈的责任心和使命感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作为一名司机，我深知自己肩负的责任重大，时刻保持高度的警惕性，确保每一次出车都能安全、准时、高效地完成。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优秀的团队协作精神</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我懂得与同事和领导保持良好的沟通和协作，积极参与团队活动，为团队的和谐与进步贡献自己的力量。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https://d.book118.com/878117015126006044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2024-09-25T03:02:35.778</cp:lastPrinted>
  <dcterms:created xsi:type="dcterms:W3CDTF">2024-09-24T19:02:35Z</dcterms:created>
  <dcterms:modified xsi:type="dcterms:W3CDTF">2024-09-24T19:02:37Z</dcterms:modified>
</cp:coreProperties>
</file>