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0511-38E3-4D8F-A9D9-244252B89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27B30-44F5-425D-B6A3-5D22EAAB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6767-FD43-4D42-BD82-64C0B1F7B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46A38-2752-4853-8143-E1A7CF19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9328E-BB92-4821-A86D-8873D498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33B3C-1393-454B-B7BA-CEE78C23D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C1454-7D51-4CEC-A5E1-DBD12ABE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9616E-1541-4604-B92E-5FC0772FE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E4E02-5942-48DB-B992-5977C09F6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622E-C37F-4D91-9E74-B5252054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E7B02-46AC-44BD-BD0E-ACF62160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703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消防施工中的火灾现场控制与指挥要点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火灾现场指挥要点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火灾现场指挥实践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消防施工中的安全预防措施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火灾现场控制概述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90" b="147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511" r="9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火灾发生后，应迅速启动应急预案，组织人员、设备和物资进行灭火和救援。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火灾现场应由专业消防指挥人员进行统一指挥，确保各部门协同作战，提高灭火效率。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在灭火和救援过程中，应优先保障人民群众的生命安全，避免造成不必要的人员伤亡。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优先保障生命安全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根据火灾现场实际情况，采取科学、合理的灭火战术和救援措施，确保灭火效果和救援成功率。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科学施救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迅速扑灭火灾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通过有效的灭火措施，迅速控制火势，扑灭火灾，减少财产损失。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保障救援安全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在救援过程中，确保消防员和其他救援人员的安全，避免发生意外事故。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维护火灾现场秩序，防止因混乱而造成不必要的人员伤亡和财产损失。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合理协调各部门、各单位资源，确保灭火和救援工作的高效进行。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提高灭火效率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有效的火灾现场控制能够提高灭火效率，减少财产损失和人员伤亡。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保障救援安全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通过统一指挥和科学施救，能够保障消防员和其他救援人员的安全。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及时控制火灾和救援工作能够维护社会稳定，减少因火灾引发的社会恐慌和不良影响。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火灾现场指挥要点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及时接警，了解火情，迅速组织救援力量。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火警接警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对火灾现场进行初步侦查，评估火势和危险程度。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现场侦查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根据现场情况，制定科学合理的救援方案。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指挥消防人员和救援力量进行灭火、救援和疏散工作。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组织救援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维护火灾现场秩序，确保救援工作的顺利进行。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火势得到控制后，指挥消防人员和救援力量撤离现场。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救援结束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22" r="202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火灾发生后，指挥员应迅速作出反应，组织救援力量赶赴现场。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根据现场情况，制定合理有效的救援方案，确保人员安全和减少财产损失。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在火灾现场，指挥员应灵活应对各种突发情况，及时调整救援方案。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协调消防人员、救援力量和其他相关资源，确保救援工作的协调一致。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科学决策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在火灾现场，指挥员应时刻关注自身和救援人员的安全，采取必要的安全措施。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确保火灾现场信息的准确性，避免误判和决策失误。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信息准确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在紧张的火灾现场，指挥员应保持冷静，稳定情绪，作出正确的决策。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及时向上级领导报告火灾情况和救援进展，争取支持和协调各方面的资源。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火灾现场控制措施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https://d.book118.com/878117032012006044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2024-09-23T22:24:53.161</cp:lastPrinted>
  <dcterms:created xsi:type="dcterms:W3CDTF">2024-09-23T14:24:53Z</dcterms:created>
  <dcterms:modified xsi:type="dcterms:W3CDTF">2024-09-23T14:24:55Z</dcterms:modified>
</cp:coreProperties>
</file>