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0E01D9-8DBE-4449-A816-E4D2216AE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73B4AB-4FF4-4F34-88B6-C5E88A5DD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AF7D6D-714A-4C5D-9BE9-5B7D5B3CA2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957FD0-E92A-4A11-B22F-E6ED43950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0C7CC2-03D2-404F-84BB-242288C562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83CE6C-154C-4537-8FC2-48755D375E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BC3A1A-AE40-4E37-9738-AF8FD300C5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0ACC0F-D6D9-494D-9CFC-7C006E096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27B516-51EA-4B2D-B06A-3F2B92986B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8E87CC-6725-4321-B0AD-088865212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86067F-6ECA-4186-9215-02AE8835B8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17060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客户需求分析方法(秀)</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客户需求分析的基本概念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客户需求分析方法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客户需求分析的工具与技术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客户需求分析的实践应用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客户需求分析的挑战与解决方案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通过深入了解客户需求，企业能够更准确地满足客户的期望，从而提升客户满意度和忠诚度。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提升客户满意度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优化产品设计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指导市场营销策略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客户需求分析有助于企业发现产品的不足之处，进而优化产品设计，提高产品质量和用户体验。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了解客户需求可以帮助企业制定更精准的市场营销策略，提高营销活动的有效性和投资回报率。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通过对客户需求的深入挖掘和分析，企业可以发现新的市场机会和潜在客户群体，从而拓展业务范围。</a:t>
            </a:r>
          </a:p>
        </p:txBody>
      </p:sp>
      <p:pic>
        <p:nvPicPr>
          <p:cNvPr id="6" name="Picture 6"/>
          <p:cNvPicPr>
            <a:picLocks noChangeAspect="1"/>
          </p:cNvPicPr>
          <p:nvPr/>
        </p:nvPicPr>
        <p:blipFill>
          <a:blip r:embed="rId2"/>
          <a:srcRect l="12524" r="125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发现市场机会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在产品开发和市场推广过程中，充分了解客户需求有助于降低产品不符合市场需求的风险，减少资源浪费。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降低风险</a:t>
            </a:r>
          </a:p>
        </p:txBody>
      </p:sp>
      <p:pic>
        <p:nvPicPr>
          <p:cNvPr id="10" name="Picture 10"/>
          <p:cNvPicPr>
            <a:picLocks noChangeAspect="1"/>
          </p:cNvPicPr>
          <p:nvPr/>
        </p:nvPicPr>
        <p:blipFill>
          <a:blip r:embed="rId3"/>
          <a:srcRect l="12476" r="1247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8" r="153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对客户需求的准确把握和满足有助于企业在激烈的市场竞争中脱颖而出，提升品牌影响力和市场份额。</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客户需求分析的基本概念</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708" b="770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72" b="53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客户需求的定义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客户需求是指客户在购买产品或服务时所表达出的期望、要求或偏好。</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客户需求反映了客户对产品或服务的功能、性能、质量、价格等方面的期望。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客户需求是市场导向的基础，是企业制定营销策略和产品开发的重要依据。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多样性</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动态性</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层次性</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可诱导性</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客户需求的特点</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客户需求随着市场变化、技术进步和自身需求的变化而不断变化。</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客户需求可分为基本需求和附加需求，基本需求是产品或服务必须满足的要求，附加需求则是客户期望得到的更多利益。</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客户需求可以通过企业的营销手段进行引导和培养，形成新的市场需求。</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不同客户对同一产品或服务的需求可能存在差异，需求具有多样性。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3071" r="23071"/>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收集客户需求信息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整理和分析客户需求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确定关键需求</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制定产品或服务策略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客户需求分析的步骤</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通过市场调查、客户访谈、问卷调查等方式收集客户需求信息。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根据市场趋势、竞争态势和企业战略，确定需要重点满足的关键需求。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对收集到的客户需求信息进行分类、整理和分析，识别出共性和个性需求。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根据关键需求，制定相应的产品或服务策略，包括产品功能设计、性能提升、质量保障等方面的措施。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客户需求分析方法</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03" r="13403"/>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根据研究目的和受众特点，设计结构合理、问题明确的问卷。</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设计问卷</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选择合适的样本群体，确保样本具有代表性和广泛性。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确定样本</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通过纸质、电子等方式发放问卷，并确保问卷填写的完整性和准确性。</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发放与收集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对收集到的数据进行整理、统计和分析，提取有用信息。</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明确访谈目的、对象、时间和地点等。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制定访谈计划</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准备访谈提纲</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实施访谈</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整理与分析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列出要探讨的主题和问题，以便在访谈中引导受访者。</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与受访者进行深入交流，记录关键信息和观点。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将访谈内容进行整理，提炼出客户需求和意见。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访谈法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明确要观察的客户群体或市场现象。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确定观察目标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选择合适的观察时间和地点，准备必要的观察工具。</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制定观察计划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对客户行为、市场环境等进行详细观察，并记录关键信息。</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实施观察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对观察数据进行整理和分析，揭示客户需求和市场趋势。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分析观察结果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设计实验方案</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确定参与实验的客户群体，确保实验结果的可靠性。</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选择实验对象</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实施实验</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分析实验结果</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对实验数据进行统计分析，验证假设并得出结论。</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根据研究目的和假设，设计合理的实验方案。</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按照实验方案进行操作，记录实验数据。</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https://d.book118.com/878117060136006035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2024-09-14T22:31:14.093</cp:lastPrinted>
  <dcterms:created xsi:type="dcterms:W3CDTF">2024-09-14T14:31:14Z</dcterms:created>
  <dcterms:modified xsi:type="dcterms:W3CDTF">2024-09-14T14:31:16Z</dcterms:modified>
</cp:coreProperties>
</file>